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sldIdLst>
    <p:sldId id="256" r:id="rId5"/>
    <p:sldId id="257" r:id="rId6"/>
    <p:sldId id="279" r:id="rId7"/>
    <p:sldId id="258" r:id="rId8"/>
    <p:sldId id="276" r:id="rId9"/>
    <p:sldId id="277" r:id="rId10"/>
    <p:sldId id="278" r:id="rId11"/>
    <p:sldId id="259" r:id="rId12"/>
    <p:sldId id="280" r:id="rId13"/>
    <p:sldId id="261" r:id="rId14"/>
    <p:sldId id="281" r:id="rId15"/>
    <p:sldId id="282" r:id="rId16"/>
    <p:sldId id="273" r:id="rId17"/>
    <p:sldId id="271" r:id="rId18"/>
    <p:sldId id="269" r:id="rId19"/>
    <p:sldId id="283" r:id="rId20"/>
    <p:sldId id="284" r:id="rId21"/>
    <p:sldId id="285" r:id="rId22"/>
    <p:sldId id="264" r:id="rId23"/>
    <p:sldId id="270" r:id="rId24"/>
    <p:sldId id="265" r:id="rId25"/>
    <p:sldId id="266" r:id="rId26"/>
    <p:sldId id="267" r:id="rId27"/>
    <p:sldId id="27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1" autoAdjust="0"/>
    <p:restoredTop sz="94718"/>
  </p:normalViewPr>
  <p:slideViewPr>
    <p:cSldViewPr snapToGrid="0">
      <p:cViewPr varScale="1">
        <p:scale>
          <a:sx n="94" d="100"/>
          <a:sy n="94" d="100"/>
        </p:scale>
        <p:origin x="78" y="147"/>
      </p:cViewPr>
      <p:guideLst/>
    </p:cSldViewPr>
  </p:slideViewPr>
  <p:notesTextViewPr>
    <p:cViewPr>
      <p:scale>
        <a:sx n="1" d="1"/>
        <a:sy n="1" d="1"/>
      </p:scale>
      <p:origin x="0" y="0"/>
    </p:cViewPr>
  </p:notesTextViewPr>
  <p:sorterViewPr>
    <p:cViewPr>
      <p:scale>
        <a:sx n="126" d="100"/>
        <a:sy n="12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35" Type="http://schemas.microsoft.com/office/2018/10/relationships/authors" Target="author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05/8/layout/hList7" loCatId="list" qsTypeId="urn:microsoft.com/office/officeart/2005/8/quickstyle/simple1" qsCatId="simple" csTypeId="urn:microsoft.com/office/officeart/2005/8/colors/colorful1" csCatId="colorful" phldr="1"/>
      <dgm:spPr/>
      <dgm:t>
        <a:bodyPr/>
        <a:lstStyle/>
        <a:p>
          <a:endParaRPr lang="en-US"/>
        </a:p>
      </dgm:t>
    </dgm:pt>
    <dgm:pt modelId="{8FE81FEC-2664-411F-AEB3-065F29F52751}">
      <dgm:prSet custT="1"/>
      <dgm:spPr>
        <a:solidFill>
          <a:schemeClr val="accent1"/>
        </a:solidFill>
        <a:ln>
          <a:noFill/>
        </a:ln>
      </dgm:spPr>
      <dgm:t>
        <a:bodyPr lIns="182880" tIns="182880" rIns="182880" bIns="182880"/>
        <a:lstStyle/>
        <a:p>
          <a:pPr marL="0" algn="ctr" rtl="0">
            <a:buNone/>
          </a:pPr>
          <a:r>
            <a:rPr lang="en-US" sz="1400" dirty="0">
              <a:latin typeface="Tenorite" pitchFamily="2" charset="0"/>
            </a:rPr>
            <a:t>Deploy strategic networks with compelling e-business needs</a:t>
          </a:r>
        </a:p>
      </dgm:t>
    </dgm:pt>
    <dgm:pt modelId="{BCBC007E-0269-421B-9C41-DE26D5C3A822}" type="parTrans" cxnId="{711E093C-AD42-45A4-8D40-A2D39702062E}">
      <dgm:prSet/>
      <dgm:spPr/>
      <dgm:t>
        <a:bodyPr/>
        <a:lstStyle/>
        <a:p>
          <a:endParaRPr lang="en-US">
            <a:latin typeface="Tenorite" pitchFamily="2" charset="0"/>
          </a:endParaRPr>
        </a:p>
      </dgm:t>
    </dgm:pt>
    <dgm:pt modelId="{80230EB7-7230-4881-A631-309C07417378}" type="sibTrans" cxnId="{711E093C-AD42-45A4-8D40-A2D39702062E}">
      <dgm:prSet/>
      <dgm:spPr/>
      <dgm:t>
        <a:bodyPr/>
        <a:lstStyle/>
        <a:p>
          <a:endParaRPr lang="en-US">
            <a:latin typeface="Tenorite" pitchFamily="2" charset="0"/>
          </a:endParaRPr>
        </a:p>
      </dgm:t>
    </dgm:pt>
    <dgm:pt modelId="{73D947E0-108F-4D20-A71E-3CF329F97212}">
      <dgm:prSet phldr="0"/>
      <dgm:spPr>
        <a:solidFill>
          <a:schemeClr val="accent1"/>
        </a:solidFill>
        <a:ln>
          <a:noFill/>
        </a:ln>
      </dgm:spPr>
      <dgm:t>
        <a:bodyPr/>
        <a:lstStyle/>
        <a:p>
          <a:pPr marL="0" algn="ctr" rtl="0">
            <a:buNone/>
          </a:pPr>
          <a:r>
            <a:rPr lang="en-US" sz="2000" dirty="0">
              <a:latin typeface="Tenorite" pitchFamily="2" charset="0"/>
            </a:rPr>
            <a:t>Planning</a:t>
          </a:r>
        </a:p>
      </dgm:t>
    </dgm:pt>
    <dgm:pt modelId="{9D249532-A24D-4D8F-848A-9F42F2E486C9}" type="parTrans" cxnId="{A0077D09-C12C-46D0-8DF7-194B6911362A}">
      <dgm:prSet/>
      <dgm:spPr/>
      <dgm:t>
        <a:bodyPr/>
        <a:lstStyle/>
        <a:p>
          <a:endParaRPr lang="en-US">
            <a:latin typeface="Tenorite" pitchFamily="2" charset="0"/>
          </a:endParaRPr>
        </a:p>
      </dgm:t>
    </dgm:pt>
    <dgm:pt modelId="{AE813459-65AB-4FA9-B717-330DDA6DFA4E}" type="sibTrans" cxnId="{A0077D09-C12C-46D0-8DF7-194B6911362A}">
      <dgm:prSet/>
      <dgm:spPr/>
      <dgm:t>
        <a:bodyPr/>
        <a:lstStyle/>
        <a:p>
          <a:endParaRPr lang="en-US">
            <a:latin typeface="Tenorite" pitchFamily="2" charset="0"/>
          </a:endParaRPr>
        </a:p>
      </dgm:t>
    </dgm:pt>
    <dgm:pt modelId="{B1AFA1AF-0FF8-45B3-A6D0-0E255A2F637D}">
      <dgm:prSet phldr="0"/>
      <dgm:spPr>
        <a:solidFill>
          <a:schemeClr val="accent1"/>
        </a:solidFill>
        <a:ln>
          <a:noFill/>
        </a:ln>
      </dgm:spPr>
      <dgm:t>
        <a:bodyPr/>
        <a:lstStyle/>
        <a:p>
          <a:pPr marL="0" algn="ctr">
            <a:buNone/>
          </a:pPr>
          <a:r>
            <a:rPr lang="en-US" sz="2000" dirty="0">
              <a:latin typeface="Tenorite" pitchFamily="2" charset="0"/>
            </a:rPr>
            <a:t>Marketing</a:t>
          </a:r>
        </a:p>
      </dgm:t>
    </dgm:pt>
    <dgm:pt modelId="{10C68AF5-481C-45AA-A216-8BBBB04515B9}" type="parTrans" cxnId="{F28D7702-2FC3-49BD-BB13-C989E5EE622A}">
      <dgm:prSet/>
      <dgm:spPr/>
      <dgm:t>
        <a:bodyPr/>
        <a:lstStyle/>
        <a:p>
          <a:endParaRPr lang="en-US">
            <a:latin typeface="Tenorite" pitchFamily="2" charset="0"/>
          </a:endParaRPr>
        </a:p>
      </dgm:t>
    </dgm:pt>
    <dgm:pt modelId="{88649F7A-400B-4056-965D-C9AC0B3AD942}" type="sibTrans" cxnId="{F28D7702-2FC3-49BD-BB13-C989E5EE622A}">
      <dgm:prSet/>
      <dgm:spPr/>
      <dgm:t>
        <a:bodyPr/>
        <a:lstStyle/>
        <a:p>
          <a:endParaRPr lang="en-US">
            <a:latin typeface="Tenorite" pitchFamily="2" charset="0"/>
          </a:endParaRPr>
        </a:p>
      </dgm:t>
    </dgm:pt>
    <dgm:pt modelId="{50418D2B-9486-42DE-AFDD-1D31420040FF}">
      <dgm:prSet custT="1"/>
      <dgm:spPr>
        <a:solidFill>
          <a:schemeClr val="accent1"/>
        </a:solidFill>
        <a:ln>
          <a:noFill/>
        </a:ln>
      </dgm:spPr>
      <dgm:t>
        <a:bodyPr/>
        <a:lstStyle/>
        <a:p>
          <a:pPr marL="0" algn="ctr">
            <a:buNone/>
          </a:pPr>
          <a:r>
            <a:rPr lang="en-US" sz="1400" dirty="0">
              <a:latin typeface="Tenorite" pitchFamily="2" charset="0"/>
            </a:rPr>
            <a:t>Disseminate standardized metrics</a:t>
          </a:r>
        </a:p>
      </dgm:t>
    </dgm:pt>
    <dgm:pt modelId="{D5A17F6B-93F5-442B-938A-0F38C281BE88}" type="parTrans" cxnId="{5A5BA622-5DEB-48B9-88D9-C1DE36C711E5}">
      <dgm:prSet/>
      <dgm:spPr/>
      <dgm:t>
        <a:bodyPr/>
        <a:lstStyle/>
        <a:p>
          <a:endParaRPr lang="en-US">
            <a:latin typeface="Tenorite" pitchFamily="2" charset="0"/>
          </a:endParaRPr>
        </a:p>
      </dgm:t>
    </dgm:pt>
    <dgm:pt modelId="{1D87A0A5-8024-4710-846B-D5BFAC785107}" type="sibTrans" cxnId="{5A5BA622-5DEB-48B9-88D9-C1DE36C711E5}">
      <dgm:prSet/>
      <dgm:spPr/>
      <dgm:t>
        <a:bodyPr/>
        <a:lstStyle/>
        <a:p>
          <a:endParaRPr lang="en-US">
            <a:latin typeface="Tenorite" pitchFamily="2" charset="0"/>
          </a:endParaRPr>
        </a:p>
      </dgm:t>
    </dgm:pt>
    <dgm:pt modelId="{E9682B4F-0217-4B50-923E-C104AA24290F}">
      <dgm:prSet phldr="0"/>
      <dgm:spPr>
        <a:solidFill>
          <a:schemeClr val="accent1"/>
        </a:solidFill>
        <a:ln>
          <a:noFill/>
        </a:ln>
      </dgm:spPr>
      <dgm:t>
        <a:bodyPr/>
        <a:lstStyle/>
        <a:p>
          <a:pPr marL="0" algn="ctr">
            <a:buNone/>
          </a:pPr>
          <a:r>
            <a:rPr lang="en-US" sz="2000" dirty="0">
              <a:latin typeface="Tenorite" pitchFamily="2" charset="0"/>
            </a:rPr>
            <a:t>Design</a:t>
          </a:r>
        </a:p>
      </dgm:t>
    </dgm:pt>
    <dgm:pt modelId="{E0F6C4AF-9BBB-4698-91D7-F9AE3EACBD5D}" type="parTrans" cxnId="{6C23D0C9-74B2-4C8B-AB2F-A03B3B0EBE56}">
      <dgm:prSet/>
      <dgm:spPr/>
      <dgm:t>
        <a:bodyPr/>
        <a:lstStyle/>
        <a:p>
          <a:endParaRPr lang="en-US">
            <a:latin typeface="Tenorite" pitchFamily="2" charset="0"/>
          </a:endParaRPr>
        </a:p>
      </dgm:t>
    </dgm:pt>
    <dgm:pt modelId="{B8632E42-D7EB-4C31-877E-6F1B2801851A}" type="sibTrans" cxnId="{6C23D0C9-74B2-4C8B-AB2F-A03B3B0EBE56}">
      <dgm:prSet/>
      <dgm:spPr/>
      <dgm:t>
        <a:bodyPr/>
        <a:lstStyle/>
        <a:p>
          <a:endParaRPr lang="en-US">
            <a:latin typeface="Tenorite" pitchFamily="2" charset="0"/>
          </a:endParaRPr>
        </a:p>
      </dgm:t>
    </dgm:pt>
    <dgm:pt modelId="{0EC0C300-11E4-45CF-8418-973585107209}">
      <dgm:prSet phldr="0" custT="1"/>
      <dgm:spPr>
        <a:solidFill>
          <a:schemeClr val="accent1"/>
        </a:solidFill>
        <a:ln>
          <a:noFill/>
        </a:ln>
      </dgm:spPr>
      <dgm:t>
        <a:bodyPr/>
        <a:lstStyle/>
        <a:p>
          <a:pPr marL="0" algn="ctr">
            <a:buNone/>
          </a:pPr>
          <a:r>
            <a:rPr lang="en-US" sz="1400" dirty="0">
              <a:latin typeface="Tenorite" pitchFamily="2" charset="0"/>
            </a:rPr>
            <a:t>Coordinate</a:t>
          </a:r>
        </a:p>
      </dgm:t>
    </dgm:pt>
    <dgm:pt modelId="{1E4DD98E-100E-46B7-B24A-408BBF69E9FA}" type="parTrans" cxnId="{51563A4F-C0EB-47D6-B5BC-47A4E599AD4B}">
      <dgm:prSet/>
      <dgm:spPr/>
      <dgm:t>
        <a:bodyPr/>
        <a:lstStyle/>
        <a:p>
          <a:endParaRPr lang="en-US">
            <a:latin typeface="Tenorite" pitchFamily="2" charset="0"/>
          </a:endParaRPr>
        </a:p>
      </dgm:t>
    </dgm:pt>
    <dgm:pt modelId="{90FAB5D1-62B3-4FF6-A07D-EE607F529C32}" type="sibTrans" cxnId="{51563A4F-C0EB-47D6-B5BC-47A4E599AD4B}">
      <dgm:prSet/>
      <dgm:spPr/>
      <dgm:t>
        <a:bodyPr/>
        <a:lstStyle/>
        <a:p>
          <a:endParaRPr lang="en-US">
            <a:latin typeface="Tenorite" pitchFamily="2" charset="0"/>
          </a:endParaRPr>
        </a:p>
      </dgm:t>
    </dgm:pt>
    <dgm:pt modelId="{FEB4A941-E9FA-4A86-A673-85FF34B35F20}">
      <dgm:prSet phldr="0" custT="1"/>
      <dgm:spPr>
        <a:solidFill>
          <a:schemeClr val="accent1"/>
        </a:solidFill>
        <a:ln>
          <a:noFill/>
        </a:ln>
      </dgm:spPr>
      <dgm:t>
        <a:bodyPr/>
        <a:lstStyle/>
        <a:p>
          <a:pPr marL="0" algn="ctr" rtl="0">
            <a:buNone/>
          </a:pPr>
          <a:r>
            <a:rPr lang="en-US" sz="1400" dirty="0">
              <a:latin typeface="Tenorite" pitchFamily="2" charset="0"/>
            </a:rPr>
            <a:t>Foster holistically superior methodologies</a:t>
          </a:r>
        </a:p>
      </dgm:t>
    </dgm:pt>
    <dgm:pt modelId="{39522508-BC4E-4DD5-A744-AFEFFE36DB74}" type="parTrans" cxnId="{F942F56C-9025-4AA1-9B36-C5AE0A93B0F5}">
      <dgm:prSet/>
      <dgm:spPr/>
      <dgm:t>
        <a:bodyPr/>
        <a:lstStyle/>
        <a:p>
          <a:endParaRPr lang="en-US">
            <a:latin typeface="Tenorite" pitchFamily="2" charset="0"/>
          </a:endParaRPr>
        </a:p>
      </dgm:t>
    </dgm:pt>
    <dgm:pt modelId="{97624CC8-6315-4683-B26C-C30D552DA5A6}" type="sibTrans" cxnId="{F942F56C-9025-4AA1-9B36-C5AE0A93B0F5}">
      <dgm:prSet/>
      <dgm:spPr/>
      <dgm:t>
        <a:bodyPr/>
        <a:lstStyle/>
        <a:p>
          <a:endParaRPr lang="en-US">
            <a:latin typeface="Tenorite" pitchFamily="2" charset="0"/>
          </a:endParaRPr>
        </a:p>
      </dgm:t>
    </dgm:pt>
    <dgm:pt modelId="{A2322D3A-7AC2-4C5C-9D7E-EAB2313D47D4}">
      <dgm:prSet phldr="0"/>
      <dgm:spPr>
        <a:solidFill>
          <a:schemeClr val="accent1"/>
        </a:solidFill>
        <a:ln>
          <a:noFill/>
        </a:ln>
      </dgm:spPr>
      <dgm:t>
        <a:bodyPr/>
        <a:lstStyle/>
        <a:p>
          <a:pPr marL="0" algn="ctr"/>
          <a:r>
            <a:rPr lang="en-US" sz="2000" dirty="0">
              <a:latin typeface="Tenorite" pitchFamily="2" charset="0"/>
            </a:rPr>
            <a:t>Launch</a:t>
          </a:r>
        </a:p>
      </dgm:t>
    </dgm:pt>
    <dgm:pt modelId="{4A8C15D4-B36F-4764-B4FF-F2AF790D3E17}" type="parTrans" cxnId="{179FAFCF-F878-464E-A8A6-1185EFA0E380}">
      <dgm:prSet/>
      <dgm:spPr/>
      <dgm:t>
        <a:bodyPr/>
        <a:lstStyle/>
        <a:p>
          <a:endParaRPr lang="en-US">
            <a:latin typeface="Tenorite" pitchFamily="2" charset="0"/>
          </a:endParaRPr>
        </a:p>
      </dgm:t>
    </dgm:pt>
    <dgm:pt modelId="{84DE1C3A-3FC7-4DB3-88ED-33F65A71557A}" type="sibTrans" cxnId="{179FAFCF-F878-464E-A8A6-1185EFA0E380}">
      <dgm:prSet/>
      <dgm:spPr/>
      <dgm:t>
        <a:bodyPr/>
        <a:lstStyle/>
        <a:p>
          <a:endParaRPr lang="en-US">
            <a:latin typeface="Tenorite" pitchFamily="2" charset="0"/>
          </a:endParaRPr>
        </a:p>
      </dgm:t>
    </dgm:pt>
    <dgm:pt modelId="{4F85505A-81B6-4FDA-A144-900B71DAD946}">
      <dgm:prSet phldr="0"/>
      <dgm:spPr>
        <a:solidFill>
          <a:schemeClr val="accent1"/>
        </a:solidFill>
        <a:ln>
          <a:noFill/>
        </a:ln>
      </dgm:spPr>
      <dgm:t>
        <a:bodyPr/>
        <a:lstStyle/>
        <a:p>
          <a:pPr marL="0" algn="ctr">
            <a:buNone/>
          </a:pPr>
          <a:r>
            <a:rPr lang="en-US" sz="2000" dirty="0">
              <a:latin typeface="Tenorite" pitchFamily="2" charset="0"/>
            </a:rPr>
            <a:t>Strategy</a:t>
          </a:r>
        </a:p>
      </dgm:t>
    </dgm:pt>
    <dgm:pt modelId="{D9A96E25-7BBE-4DDD-8DDE-B4970D4340A8}" type="parTrans" cxnId="{2D633B56-E147-4EFC-B9EE-6C0413F329B0}">
      <dgm:prSet/>
      <dgm:spPr/>
      <dgm:t>
        <a:bodyPr/>
        <a:lstStyle/>
        <a:p>
          <a:endParaRPr lang="en-US">
            <a:latin typeface="Tenorite" pitchFamily="2" charset="0"/>
          </a:endParaRPr>
        </a:p>
      </dgm:t>
    </dgm:pt>
    <dgm:pt modelId="{68F74A88-49DC-44B1-BC0D-220A7B97601C}" type="sibTrans" cxnId="{2D633B56-E147-4EFC-B9EE-6C0413F329B0}">
      <dgm:prSet/>
      <dgm:spPr/>
      <dgm:t>
        <a:bodyPr/>
        <a:lstStyle/>
        <a:p>
          <a:endParaRPr lang="en-US">
            <a:latin typeface="Tenorite" pitchFamily="2" charset="0"/>
          </a:endParaRPr>
        </a:p>
      </dgm:t>
    </dgm:pt>
    <dgm:pt modelId="{566CA0B6-95FF-3A46-BF54-8E3C5843F883}">
      <dgm:prSet phldr="0" custT="1"/>
      <dgm:spPr>
        <a:solidFill>
          <a:schemeClr val="accent1"/>
        </a:solidFill>
        <a:ln>
          <a:noFill/>
        </a:ln>
      </dgm:spPr>
      <dgm:t>
        <a:bodyPr/>
        <a:lstStyle/>
        <a:p>
          <a:pPr marL="0" algn="ctr">
            <a:buNone/>
          </a:pPr>
          <a:r>
            <a:rPr lang="en-US" sz="1400" dirty="0">
              <a:latin typeface="Tenorite" pitchFamily="2" charset="0"/>
            </a:rPr>
            <a:t>e-business applications</a:t>
          </a:r>
        </a:p>
      </dgm:t>
    </dgm:pt>
    <dgm:pt modelId="{C117508E-3024-E449-BAAE-1987AA32AD71}" type="parTrans" cxnId="{C499AF16-4A28-D448-9A77-B8BAAF4098DA}">
      <dgm:prSet/>
      <dgm:spPr/>
      <dgm:t>
        <a:bodyPr/>
        <a:lstStyle/>
        <a:p>
          <a:endParaRPr lang="en-US"/>
        </a:p>
      </dgm:t>
    </dgm:pt>
    <dgm:pt modelId="{0B3040D4-47C6-DA43-932A-AD2F185F5C5E}" type="sibTrans" cxnId="{C499AF16-4A28-D448-9A77-B8BAAF4098DA}">
      <dgm:prSet/>
      <dgm:spPr/>
      <dgm:t>
        <a:bodyPr/>
        <a:lstStyle/>
        <a:p>
          <a:endParaRPr lang="en-US"/>
        </a:p>
      </dgm:t>
    </dgm:pt>
    <dgm:pt modelId="{30A490C8-22B4-4D68-875C-0F0DE2FF864D}">
      <dgm:prSet custT="1"/>
      <dgm:spPr>
        <a:solidFill>
          <a:schemeClr val="accent1"/>
        </a:solidFill>
        <a:ln>
          <a:noFill/>
        </a:ln>
      </dgm:spPr>
      <dgm:t>
        <a:bodyPr/>
        <a:lstStyle/>
        <a:p>
          <a:pPr marL="0" algn="ctr">
            <a:buNone/>
          </a:pPr>
          <a:r>
            <a:rPr lang="en-US" sz="1400" dirty="0">
              <a:latin typeface="Tenorite" pitchFamily="2" charset="0"/>
            </a:rPr>
            <a:t>Synergize scalable </a:t>
          </a:r>
          <a:br>
            <a:rPr lang="en-US" sz="1400" dirty="0">
              <a:latin typeface="Tenorite" pitchFamily="2" charset="0"/>
            </a:rPr>
          </a:br>
          <a:r>
            <a:rPr lang="en-US" sz="1400" dirty="0">
              <a:latin typeface="Tenorite" pitchFamily="2" charset="0"/>
            </a:rPr>
            <a:t>e-commerce</a:t>
          </a:r>
        </a:p>
      </dgm:t>
    </dgm:pt>
    <dgm:pt modelId="{45495DA8-8707-41E3-A12B-FA5766269C44}" type="sibTrans" cxnId="{381FE1CC-8184-4745-8EB3-6DE11655998D}">
      <dgm:prSet/>
      <dgm:spPr/>
      <dgm:t>
        <a:bodyPr/>
        <a:lstStyle/>
        <a:p>
          <a:endParaRPr lang="en-US">
            <a:latin typeface="Tenorite" pitchFamily="2" charset="0"/>
          </a:endParaRPr>
        </a:p>
      </dgm:t>
    </dgm:pt>
    <dgm:pt modelId="{035C64B0-4F0C-4FD1-BD23-B1D4C9887CBE}" type="parTrans" cxnId="{381FE1CC-8184-4745-8EB3-6DE11655998D}">
      <dgm:prSet/>
      <dgm:spPr/>
      <dgm:t>
        <a:bodyPr/>
        <a:lstStyle/>
        <a:p>
          <a:endParaRPr lang="en-US">
            <a:latin typeface="Tenorite" pitchFamily="2" charset="0"/>
          </a:endParaRPr>
        </a:p>
      </dgm:t>
    </dgm:pt>
    <dgm:pt modelId="{A34AE8AA-FDF7-FA40-BADC-6B62C2B1DE88}" type="pres">
      <dgm:prSet presAssocID="{0DD8915E-DC14-41D6-9BB5-F49E1C265163}" presName="Name0" presStyleCnt="0">
        <dgm:presLayoutVars>
          <dgm:dir/>
          <dgm:resizeHandles val="exact"/>
        </dgm:presLayoutVars>
      </dgm:prSet>
      <dgm:spPr/>
    </dgm:pt>
    <dgm:pt modelId="{2107607C-A87A-3347-81F6-106C527DBD58}" type="pres">
      <dgm:prSet presAssocID="{0DD8915E-DC14-41D6-9BB5-F49E1C265163}" presName="fgShape" presStyleLbl="fgShp" presStyleIdx="0" presStyleCnt="1" custLinFactNeighborX="18385" custLinFactNeighborY="-20720"/>
      <dgm:spPr>
        <a:solidFill>
          <a:schemeClr val="accent2">
            <a:tint val="40000"/>
            <a:hueOff val="0"/>
            <a:satOff val="0"/>
            <a:lumOff val="0"/>
            <a:alpha val="0"/>
          </a:schemeClr>
        </a:solidFill>
        <a:ln>
          <a:noFill/>
        </a:ln>
      </dgm:spPr>
    </dgm:pt>
    <dgm:pt modelId="{0955960D-7F7D-E54C-8843-B1DBEEBFB364}" type="pres">
      <dgm:prSet presAssocID="{0DD8915E-DC14-41D6-9BB5-F49E1C265163}" presName="linComp" presStyleCnt="0"/>
      <dgm:spPr/>
    </dgm:pt>
    <dgm:pt modelId="{81155D12-3CC8-3D49-B0F3-3C84AC48510A}" type="pres">
      <dgm:prSet presAssocID="{73D947E0-108F-4D20-A71E-3CF329F97212}" presName="compNode" presStyleCnt="0"/>
      <dgm:spPr/>
    </dgm:pt>
    <dgm:pt modelId="{8F8B275D-8553-0846-A316-484B7B291C97}" type="pres">
      <dgm:prSet presAssocID="{73D947E0-108F-4D20-A71E-3CF329F97212}" presName="bkgdShape" presStyleLbl="node1" presStyleIdx="0" presStyleCnt="5" custLinFactNeighborX="-66121" custLinFactNeighborY="-9541"/>
      <dgm:spPr>
        <a:prstGeom prst="rect">
          <a:avLst/>
        </a:prstGeom>
      </dgm:spPr>
    </dgm:pt>
    <dgm:pt modelId="{7DA281F5-0265-2048-A63A-727E19796F79}" type="pres">
      <dgm:prSet presAssocID="{73D947E0-108F-4D20-A71E-3CF329F97212}" presName="nodeTx" presStyleLbl="node1" presStyleIdx="0" presStyleCnt="5">
        <dgm:presLayoutVars>
          <dgm:bulletEnabled val="1"/>
        </dgm:presLayoutVars>
      </dgm:prSet>
      <dgm:spPr/>
    </dgm:pt>
    <dgm:pt modelId="{79A13FEB-C61A-0346-824D-E0457CC5B4C9}" type="pres">
      <dgm:prSet presAssocID="{73D947E0-108F-4D20-A71E-3CF329F97212}" presName="invisiNode" presStyleLbl="node1" presStyleIdx="0" presStyleCnt="5"/>
      <dgm:spPr/>
    </dgm:pt>
    <dgm:pt modelId="{A126BA88-D0F9-AF4A-A7BA-0638E32B45F8}" type="pres">
      <dgm:prSet presAssocID="{73D947E0-108F-4D20-A71E-3CF329F97212}" presName="imagNode" presStyleLbl="fgImgPlace1" presStyleIdx="0" presStyleCnt="5" custScaleX="63106" custScaleY="63106"/>
      <dgm:spPr>
        <a:solidFill>
          <a:schemeClr val="accent1">
            <a:lumMod val="60000"/>
            <a:lumOff val="40000"/>
          </a:schemeClr>
        </a:solidFill>
        <a:ln>
          <a:noFill/>
        </a:ln>
      </dgm:spPr>
    </dgm:pt>
    <dgm:pt modelId="{DF3C77F5-32F3-5845-BEE2-529229516397}" type="pres">
      <dgm:prSet presAssocID="{AE813459-65AB-4FA9-B717-330DDA6DFA4E}" presName="sibTrans" presStyleLbl="sibTrans2D1" presStyleIdx="0" presStyleCnt="0"/>
      <dgm:spPr/>
    </dgm:pt>
    <dgm:pt modelId="{16FC6348-B601-E348-A50F-7576C3DDD207}" type="pres">
      <dgm:prSet presAssocID="{B1AFA1AF-0FF8-45B3-A6D0-0E255A2F637D}" presName="compNode" presStyleCnt="0"/>
      <dgm:spPr/>
    </dgm:pt>
    <dgm:pt modelId="{4DFF6703-D32F-9E47-96B8-A304C47CCB78}" type="pres">
      <dgm:prSet presAssocID="{B1AFA1AF-0FF8-45B3-A6D0-0E255A2F637D}" presName="bkgdShape" presStyleLbl="node1" presStyleIdx="1" presStyleCnt="5" custLinFactNeighborX="-129"/>
      <dgm:spPr>
        <a:prstGeom prst="rect">
          <a:avLst/>
        </a:prstGeom>
      </dgm:spPr>
    </dgm:pt>
    <dgm:pt modelId="{BA2077AD-A827-784F-87A6-E8E29A836D84}" type="pres">
      <dgm:prSet presAssocID="{B1AFA1AF-0FF8-45B3-A6D0-0E255A2F637D}" presName="nodeTx" presStyleLbl="node1" presStyleIdx="1" presStyleCnt="5">
        <dgm:presLayoutVars>
          <dgm:bulletEnabled val="1"/>
        </dgm:presLayoutVars>
      </dgm:prSet>
      <dgm:spPr/>
    </dgm:pt>
    <dgm:pt modelId="{47276A48-75DE-FE4F-B4C6-8B77CF2957C3}" type="pres">
      <dgm:prSet presAssocID="{B1AFA1AF-0FF8-45B3-A6D0-0E255A2F637D}" presName="invisiNode" presStyleLbl="node1" presStyleIdx="1" presStyleCnt="5"/>
      <dgm:spPr/>
    </dgm:pt>
    <dgm:pt modelId="{EFEB790C-BD5C-F54D-9993-F81422A8AD8E}" type="pres">
      <dgm:prSet presAssocID="{B1AFA1AF-0FF8-45B3-A6D0-0E255A2F637D}" presName="imagNode" presStyleLbl="fgImgPlace1" presStyleIdx="1" presStyleCnt="5" custScaleX="63106" custScaleY="63106"/>
      <dgm:spPr>
        <a:solidFill>
          <a:schemeClr val="accent1">
            <a:lumMod val="60000"/>
            <a:lumOff val="40000"/>
          </a:schemeClr>
        </a:solidFill>
        <a:ln>
          <a:noFill/>
        </a:ln>
      </dgm:spPr>
    </dgm:pt>
    <dgm:pt modelId="{56C7F139-002F-DF46-BB7F-23A563E7CE98}" type="pres">
      <dgm:prSet presAssocID="{88649F7A-400B-4056-965D-C9AC0B3AD942}" presName="sibTrans" presStyleLbl="sibTrans2D1" presStyleIdx="0" presStyleCnt="0"/>
      <dgm:spPr/>
    </dgm:pt>
    <dgm:pt modelId="{91E3D51E-7AB8-6349-A1D0-02F993052AB3}" type="pres">
      <dgm:prSet presAssocID="{E9682B4F-0217-4B50-923E-C104AA24290F}" presName="compNode" presStyleCnt="0"/>
      <dgm:spPr/>
    </dgm:pt>
    <dgm:pt modelId="{434ABADC-97F5-A547-823D-7594A86D79D3}" type="pres">
      <dgm:prSet presAssocID="{E9682B4F-0217-4B50-923E-C104AA24290F}" presName="bkgdShape" presStyleLbl="node1" presStyleIdx="2" presStyleCnt="5" custLinFactNeighborX="0" custLinFactNeighborY="-746"/>
      <dgm:spPr>
        <a:prstGeom prst="rect">
          <a:avLst/>
        </a:prstGeom>
      </dgm:spPr>
    </dgm:pt>
    <dgm:pt modelId="{BC636E4B-34B9-8543-A308-00E0D1B0D2F9}" type="pres">
      <dgm:prSet presAssocID="{E9682B4F-0217-4B50-923E-C104AA24290F}" presName="nodeTx" presStyleLbl="node1" presStyleIdx="2" presStyleCnt="5">
        <dgm:presLayoutVars>
          <dgm:bulletEnabled val="1"/>
        </dgm:presLayoutVars>
      </dgm:prSet>
      <dgm:spPr/>
    </dgm:pt>
    <dgm:pt modelId="{073A77BB-E8BD-4B4C-BFA2-7B530A2B3199}" type="pres">
      <dgm:prSet presAssocID="{E9682B4F-0217-4B50-923E-C104AA24290F}" presName="invisiNode" presStyleLbl="node1" presStyleIdx="2" presStyleCnt="5"/>
      <dgm:spPr/>
    </dgm:pt>
    <dgm:pt modelId="{CC076D56-4BB0-7246-9039-788AB439DAF0}" type="pres">
      <dgm:prSet presAssocID="{E9682B4F-0217-4B50-923E-C104AA24290F}" presName="imagNode" presStyleLbl="fgImgPlace1" presStyleIdx="2" presStyleCnt="5" custScaleX="63106" custScaleY="63106"/>
      <dgm:spPr>
        <a:solidFill>
          <a:schemeClr val="accent1">
            <a:lumMod val="60000"/>
            <a:lumOff val="40000"/>
          </a:schemeClr>
        </a:solidFill>
        <a:ln>
          <a:noFill/>
        </a:ln>
      </dgm:spPr>
    </dgm:pt>
    <dgm:pt modelId="{9BFD88E3-0F90-7143-8807-6B030CF54283}" type="pres">
      <dgm:prSet presAssocID="{B8632E42-D7EB-4C31-877E-6F1B2801851A}" presName="sibTrans" presStyleLbl="sibTrans2D1" presStyleIdx="0" presStyleCnt="0"/>
      <dgm:spPr/>
    </dgm:pt>
    <dgm:pt modelId="{900296CF-6A25-E746-A345-792DBE36F92C}" type="pres">
      <dgm:prSet presAssocID="{4F85505A-81B6-4FDA-A144-900B71DAD946}" presName="compNode" presStyleCnt="0"/>
      <dgm:spPr/>
    </dgm:pt>
    <dgm:pt modelId="{028C9BA8-C3B3-F947-915F-EE2FD2FCA9A5}" type="pres">
      <dgm:prSet presAssocID="{4F85505A-81B6-4FDA-A144-900B71DAD946}" presName="bkgdShape" presStyleLbl="node1" presStyleIdx="3" presStyleCnt="5" custLinFactNeighborX="0"/>
      <dgm:spPr>
        <a:prstGeom prst="rect">
          <a:avLst/>
        </a:prstGeom>
      </dgm:spPr>
    </dgm:pt>
    <dgm:pt modelId="{9312E8E2-BBD1-104A-9F74-B0103AF69816}" type="pres">
      <dgm:prSet presAssocID="{4F85505A-81B6-4FDA-A144-900B71DAD946}" presName="nodeTx" presStyleLbl="node1" presStyleIdx="3" presStyleCnt="5">
        <dgm:presLayoutVars>
          <dgm:bulletEnabled val="1"/>
        </dgm:presLayoutVars>
      </dgm:prSet>
      <dgm:spPr/>
    </dgm:pt>
    <dgm:pt modelId="{A0D6F489-540A-D44E-B596-6A182486B777}" type="pres">
      <dgm:prSet presAssocID="{4F85505A-81B6-4FDA-A144-900B71DAD946}" presName="invisiNode" presStyleLbl="node1" presStyleIdx="3" presStyleCnt="5"/>
      <dgm:spPr/>
    </dgm:pt>
    <dgm:pt modelId="{FDF2BC93-305C-D94B-A6C2-ED9CE7F40C2F}" type="pres">
      <dgm:prSet presAssocID="{4F85505A-81B6-4FDA-A144-900B71DAD946}" presName="imagNode" presStyleLbl="fgImgPlace1" presStyleIdx="3" presStyleCnt="5" custScaleX="63106" custScaleY="63106"/>
      <dgm:spPr>
        <a:solidFill>
          <a:schemeClr val="accent1">
            <a:lumMod val="60000"/>
            <a:lumOff val="40000"/>
          </a:schemeClr>
        </a:solidFill>
        <a:ln>
          <a:noFill/>
        </a:ln>
      </dgm:spPr>
    </dgm:pt>
    <dgm:pt modelId="{849C45A5-41B7-C14C-8FCB-1F684E015BD4}" type="pres">
      <dgm:prSet presAssocID="{68F74A88-49DC-44B1-BC0D-220A7B97601C}" presName="sibTrans" presStyleLbl="sibTrans2D1" presStyleIdx="0" presStyleCnt="0"/>
      <dgm:spPr/>
    </dgm:pt>
    <dgm:pt modelId="{CFB52331-3A90-8741-B893-154B21972CAC}" type="pres">
      <dgm:prSet presAssocID="{A2322D3A-7AC2-4C5C-9D7E-EAB2313D47D4}" presName="compNode" presStyleCnt="0"/>
      <dgm:spPr/>
    </dgm:pt>
    <dgm:pt modelId="{73C20AF0-FA1E-3C4A-AD07-551A27BE2B92}" type="pres">
      <dgm:prSet presAssocID="{A2322D3A-7AC2-4C5C-9D7E-EAB2313D47D4}" presName="bkgdShape" presStyleLbl="node1" presStyleIdx="4" presStyleCnt="5" custLinFactNeighborX="757"/>
      <dgm:spPr>
        <a:prstGeom prst="rect">
          <a:avLst/>
        </a:prstGeom>
      </dgm:spPr>
    </dgm:pt>
    <dgm:pt modelId="{AF3E8B43-0466-2941-94BF-5E057B356E82}" type="pres">
      <dgm:prSet presAssocID="{A2322D3A-7AC2-4C5C-9D7E-EAB2313D47D4}" presName="nodeTx" presStyleLbl="node1" presStyleIdx="4" presStyleCnt="5">
        <dgm:presLayoutVars>
          <dgm:bulletEnabled val="1"/>
        </dgm:presLayoutVars>
      </dgm:prSet>
      <dgm:spPr/>
    </dgm:pt>
    <dgm:pt modelId="{D1AAA287-E1AF-9946-AA96-77AD6193B1DD}" type="pres">
      <dgm:prSet presAssocID="{A2322D3A-7AC2-4C5C-9D7E-EAB2313D47D4}" presName="invisiNode" presStyleLbl="node1" presStyleIdx="4" presStyleCnt="5"/>
      <dgm:spPr/>
    </dgm:pt>
    <dgm:pt modelId="{916140F0-4F43-9F45-8310-FCCA12DDE514}" type="pres">
      <dgm:prSet presAssocID="{A2322D3A-7AC2-4C5C-9D7E-EAB2313D47D4}" presName="imagNode" presStyleLbl="fgImgPlace1" presStyleIdx="4" presStyleCnt="5" custScaleX="63106" custScaleY="63106"/>
      <dgm:spPr>
        <a:solidFill>
          <a:schemeClr val="accent1">
            <a:lumMod val="60000"/>
            <a:lumOff val="40000"/>
          </a:schemeClr>
        </a:solidFill>
        <a:ln>
          <a:noFill/>
        </a:ln>
      </dgm:spPr>
    </dgm:pt>
  </dgm:ptLst>
  <dgm:cxnLst>
    <dgm:cxn modelId="{F28D7702-2FC3-49BD-BB13-C989E5EE622A}" srcId="{0DD8915E-DC14-41D6-9BB5-F49E1C265163}" destId="{B1AFA1AF-0FF8-45B3-A6D0-0E255A2F637D}" srcOrd="1" destOrd="0" parTransId="{10C68AF5-481C-45AA-A216-8BBBB04515B9}" sibTransId="{88649F7A-400B-4056-965D-C9AC0B3AD942}"/>
    <dgm:cxn modelId="{A0077D09-C12C-46D0-8DF7-194B6911362A}" srcId="{0DD8915E-DC14-41D6-9BB5-F49E1C265163}" destId="{73D947E0-108F-4D20-A71E-3CF329F97212}" srcOrd="0" destOrd="0" parTransId="{9D249532-A24D-4D8F-848A-9F42F2E486C9}" sibTransId="{AE813459-65AB-4FA9-B717-330DDA6DFA4E}"/>
    <dgm:cxn modelId="{8994D20D-699B-6A45-8026-8CCE203E1BB5}" type="presOf" srcId="{73D947E0-108F-4D20-A71E-3CF329F97212}" destId="{7DA281F5-0265-2048-A63A-727E19796F79}" srcOrd="1" destOrd="0" presId="urn:microsoft.com/office/officeart/2005/8/layout/hList7"/>
    <dgm:cxn modelId="{C499AF16-4A28-D448-9A77-B8BAAF4098DA}" srcId="{E9682B4F-0217-4B50-923E-C104AA24290F}" destId="{566CA0B6-95FF-3A46-BF54-8E3C5843F883}" srcOrd="1" destOrd="0" parTransId="{C117508E-3024-E449-BAAE-1987AA32AD71}" sibTransId="{0B3040D4-47C6-DA43-932A-AD2F185F5C5E}"/>
    <dgm:cxn modelId="{F280AB1F-2993-9D47-BFDD-242B41F1F2AC}" type="presOf" srcId="{0EC0C300-11E4-45CF-8418-973585107209}" destId="{434ABADC-97F5-A547-823D-7594A86D79D3}" srcOrd="0" destOrd="1" presId="urn:microsoft.com/office/officeart/2005/8/layout/hList7"/>
    <dgm:cxn modelId="{E5D9CC1F-E58D-2F49-A249-EA553AC96459}" type="presOf" srcId="{50418D2B-9486-42DE-AFDD-1D31420040FF}" destId="{4DFF6703-D32F-9E47-96B8-A304C47CCB78}" srcOrd="0" destOrd="1" presId="urn:microsoft.com/office/officeart/2005/8/layout/hList7"/>
    <dgm:cxn modelId="{5A5BA622-5DEB-48B9-88D9-C1DE36C711E5}" srcId="{B1AFA1AF-0FF8-45B3-A6D0-0E255A2F637D}" destId="{50418D2B-9486-42DE-AFDD-1D31420040FF}" srcOrd="0" destOrd="0" parTransId="{D5A17F6B-93F5-442B-938A-0F38C281BE88}" sibTransId="{1D87A0A5-8024-4710-846B-D5BFAC785107}"/>
    <dgm:cxn modelId="{029E4233-DBFE-C64A-B874-B5F720CDE974}" type="presOf" srcId="{FEB4A941-E9FA-4A86-A673-85FF34B35F20}" destId="{9312E8E2-BBD1-104A-9F74-B0103AF69816}" srcOrd="1" destOrd="1" presId="urn:microsoft.com/office/officeart/2005/8/layout/hList7"/>
    <dgm:cxn modelId="{711E093C-AD42-45A4-8D40-A2D39702062E}" srcId="{A2322D3A-7AC2-4C5C-9D7E-EAB2313D47D4}" destId="{8FE81FEC-2664-411F-AEB3-065F29F52751}" srcOrd="0" destOrd="0" parTransId="{BCBC007E-0269-421B-9C41-DE26D5C3A822}" sibTransId="{80230EB7-7230-4881-A631-309C07417378}"/>
    <dgm:cxn modelId="{F4196061-8F22-F64C-80CC-9FC99308DC40}" type="presOf" srcId="{A2322D3A-7AC2-4C5C-9D7E-EAB2313D47D4}" destId="{AF3E8B43-0466-2941-94BF-5E057B356E82}" srcOrd="1" destOrd="0" presId="urn:microsoft.com/office/officeart/2005/8/layout/hList7"/>
    <dgm:cxn modelId="{71549A62-CAF4-BE45-851A-4CCE70CE64C3}" type="presOf" srcId="{4F85505A-81B6-4FDA-A144-900B71DAD946}" destId="{028C9BA8-C3B3-F947-915F-EE2FD2FCA9A5}" srcOrd="0" destOrd="0" presId="urn:microsoft.com/office/officeart/2005/8/layout/hList7"/>
    <dgm:cxn modelId="{5368DE64-FD22-024A-86AC-2607350C890A}" type="presOf" srcId="{AE813459-65AB-4FA9-B717-330DDA6DFA4E}" destId="{DF3C77F5-32F3-5845-BEE2-529229516397}" srcOrd="0" destOrd="0" presId="urn:microsoft.com/office/officeart/2005/8/layout/hList7"/>
    <dgm:cxn modelId="{0CDD0345-B9D9-564F-9C2A-594661BD7D44}" type="presOf" srcId="{73D947E0-108F-4D20-A71E-3CF329F97212}" destId="{8F8B275D-8553-0846-A316-484B7B291C97}" srcOrd="0" destOrd="0" presId="urn:microsoft.com/office/officeart/2005/8/layout/hList7"/>
    <dgm:cxn modelId="{80DC2967-0B8E-9442-A9E2-4F58C113FDCA}" type="presOf" srcId="{B1AFA1AF-0FF8-45B3-A6D0-0E255A2F637D}" destId="{4DFF6703-D32F-9E47-96B8-A304C47CCB78}" srcOrd="0" destOrd="0" presId="urn:microsoft.com/office/officeart/2005/8/layout/hList7"/>
    <dgm:cxn modelId="{FFD46F48-1601-3B48-AC95-844EF8053475}" type="presOf" srcId="{8FE81FEC-2664-411F-AEB3-065F29F52751}" destId="{73C20AF0-FA1E-3C4A-AD07-551A27BE2B92}" srcOrd="0" destOrd="1" presId="urn:microsoft.com/office/officeart/2005/8/layout/hList7"/>
    <dgm:cxn modelId="{946C164A-769F-8147-A19A-97A93F0144C2}" type="presOf" srcId="{566CA0B6-95FF-3A46-BF54-8E3C5843F883}" destId="{434ABADC-97F5-A547-823D-7594A86D79D3}" srcOrd="0" destOrd="2" presId="urn:microsoft.com/office/officeart/2005/8/layout/hList7"/>
    <dgm:cxn modelId="{FF82E56C-0E90-E648-A4FD-33776C71CA80}" type="presOf" srcId="{8FE81FEC-2664-411F-AEB3-065F29F52751}" destId="{AF3E8B43-0466-2941-94BF-5E057B356E82}" srcOrd="1" destOrd="1" presId="urn:microsoft.com/office/officeart/2005/8/layout/hList7"/>
    <dgm:cxn modelId="{F942F56C-9025-4AA1-9B36-C5AE0A93B0F5}" srcId="{4F85505A-81B6-4FDA-A144-900B71DAD946}" destId="{FEB4A941-E9FA-4A86-A673-85FF34B35F20}" srcOrd="0" destOrd="0" parTransId="{39522508-BC4E-4DD5-A744-AFEFFE36DB74}" sibTransId="{97624CC8-6315-4683-B26C-C30D552DA5A6}"/>
    <dgm:cxn modelId="{51563A4F-C0EB-47D6-B5BC-47A4E599AD4B}" srcId="{E9682B4F-0217-4B50-923E-C104AA24290F}" destId="{0EC0C300-11E4-45CF-8418-973585107209}" srcOrd="0" destOrd="0" parTransId="{1E4DD98E-100E-46B7-B24A-408BBF69E9FA}" sibTransId="{90FAB5D1-62B3-4FF6-A07D-EE607F529C32}"/>
    <dgm:cxn modelId="{D7846C52-051C-7E4A-8666-A7FC857AC117}" type="presOf" srcId="{4F85505A-81B6-4FDA-A144-900B71DAD946}" destId="{9312E8E2-BBD1-104A-9F74-B0103AF69816}" srcOrd="1" destOrd="0" presId="urn:microsoft.com/office/officeart/2005/8/layout/hList7"/>
    <dgm:cxn modelId="{2D633B56-E147-4EFC-B9EE-6C0413F329B0}" srcId="{0DD8915E-DC14-41D6-9BB5-F49E1C265163}" destId="{4F85505A-81B6-4FDA-A144-900B71DAD946}" srcOrd="3" destOrd="0" parTransId="{D9A96E25-7BBE-4DDD-8DDE-B4970D4340A8}" sibTransId="{68F74A88-49DC-44B1-BC0D-220A7B97601C}"/>
    <dgm:cxn modelId="{28690183-A8F8-5D4A-A0A0-F1EAC1F67584}" type="presOf" srcId="{E9682B4F-0217-4B50-923E-C104AA24290F}" destId="{BC636E4B-34B9-8543-A308-00E0D1B0D2F9}" srcOrd="1" destOrd="0" presId="urn:microsoft.com/office/officeart/2005/8/layout/hList7"/>
    <dgm:cxn modelId="{982C4584-ADB4-6A42-88C0-8DDE5CF3D3B6}" type="presOf" srcId="{FEB4A941-E9FA-4A86-A673-85FF34B35F20}" destId="{028C9BA8-C3B3-F947-915F-EE2FD2FCA9A5}" srcOrd="0" destOrd="1" presId="urn:microsoft.com/office/officeart/2005/8/layout/hList7"/>
    <dgm:cxn modelId="{C6485397-44AD-F347-A313-AE5F356648F1}" type="presOf" srcId="{50418D2B-9486-42DE-AFDD-1D31420040FF}" destId="{BA2077AD-A827-784F-87A6-E8E29A836D84}" srcOrd="1" destOrd="1" presId="urn:microsoft.com/office/officeart/2005/8/layout/hList7"/>
    <dgm:cxn modelId="{781B6FA0-0F00-0D41-8C2E-EA6A255C6967}" type="presOf" srcId="{0DD8915E-DC14-41D6-9BB5-F49E1C265163}" destId="{A34AE8AA-FDF7-FA40-BADC-6B62C2B1DE88}" srcOrd="0" destOrd="0" presId="urn:microsoft.com/office/officeart/2005/8/layout/hList7"/>
    <dgm:cxn modelId="{4AE39AA3-98A5-FD4F-B305-423319AE4156}" type="presOf" srcId="{0EC0C300-11E4-45CF-8418-973585107209}" destId="{BC636E4B-34B9-8543-A308-00E0D1B0D2F9}" srcOrd="1" destOrd="1" presId="urn:microsoft.com/office/officeart/2005/8/layout/hList7"/>
    <dgm:cxn modelId="{956B0EA6-B0CC-A04C-AAC4-2F46E14A46D0}" type="presOf" srcId="{E9682B4F-0217-4B50-923E-C104AA24290F}" destId="{434ABADC-97F5-A547-823D-7594A86D79D3}" srcOrd="0" destOrd="0" presId="urn:microsoft.com/office/officeart/2005/8/layout/hList7"/>
    <dgm:cxn modelId="{C85286A9-EA95-7947-BBAE-BB43E3CA7A09}" type="presOf" srcId="{30A490C8-22B4-4D68-875C-0F0DE2FF864D}" destId="{8F8B275D-8553-0846-A316-484B7B291C97}" srcOrd="0" destOrd="1" presId="urn:microsoft.com/office/officeart/2005/8/layout/hList7"/>
    <dgm:cxn modelId="{161425B1-9CC1-5A46-A6FE-66DDFF22F4E9}" type="presOf" srcId="{B1AFA1AF-0FF8-45B3-A6D0-0E255A2F637D}" destId="{BA2077AD-A827-784F-87A6-E8E29A836D84}" srcOrd="1" destOrd="0" presId="urn:microsoft.com/office/officeart/2005/8/layout/hList7"/>
    <dgm:cxn modelId="{E65110B9-3148-A843-8CC8-BF37AE44F247}" type="presOf" srcId="{A2322D3A-7AC2-4C5C-9D7E-EAB2313D47D4}" destId="{73C20AF0-FA1E-3C4A-AD07-551A27BE2B92}" srcOrd="0" destOrd="0" presId="urn:microsoft.com/office/officeart/2005/8/layout/hList7"/>
    <dgm:cxn modelId="{6C23D0C9-74B2-4C8B-AB2F-A03B3B0EBE56}" srcId="{0DD8915E-DC14-41D6-9BB5-F49E1C265163}" destId="{E9682B4F-0217-4B50-923E-C104AA24290F}" srcOrd="2" destOrd="0" parTransId="{E0F6C4AF-9BBB-4698-91D7-F9AE3EACBD5D}" sibTransId="{B8632E42-D7EB-4C31-877E-6F1B2801851A}"/>
    <dgm:cxn modelId="{381FE1CC-8184-4745-8EB3-6DE11655998D}" srcId="{73D947E0-108F-4D20-A71E-3CF329F97212}" destId="{30A490C8-22B4-4D68-875C-0F0DE2FF864D}" srcOrd="0" destOrd="0" parTransId="{035C64B0-4F0C-4FD1-BD23-B1D4C9887CBE}" sibTransId="{45495DA8-8707-41E3-A12B-FA5766269C44}"/>
    <dgm:cxn modelId="{179FAFCF-F878-464E-A8A6-1185EFA0E380}" srcId="{0DD8915E-DC14-41D6-9BB5-F49E1C265163}" destId="{A2322D3A-7AC2-4C5C-9D7E-EAB2313D47D4}" srcOrd="4" destOrd="0" parTransId="{4A8C15D4-B36F-4764-B4FF-F2AF790D3E17}" sibTransId="{84DE1C3A-3FC7-4DB3-88ED-33F65A71557A}"/>
    <dgm:cxn modelId="{FA1B16D5-5FB5-2047-9831-030AE6F3EAE9}" type="presOf" srcId="{30A490C8-22B4-4D68-875C-0F0DE2FF864D}" destId="{7DA281F5-0265-2048-A63A-727E19796F79}" srcOrd="1" destOrd="1" presId="urn:microsoft.com/office/officeart/2005/8/layout/hList7"/>
    <dgm:cxn modelId="{F1B56DD8-8FEA-344A-B6E7-D10401E3F2E3}" type="presOf" srcId="{B8632E42-D7EB-4C31-877E-6F1B2801851A}" destId="{9BFD88E3-0F90-7143-8807-6B030CF54283}" srcOrd="0" destOrd="0" presId="urn:microsoft.com/office/officeart/2005/8/layout/hList7"/>
    <dgm:cxn modelId="{921076E0-4A47-034F-AF33-2E67CCE6BD8C}" type="presOf" srcId="{566CA0B6-95FF-3A46-BF54-8E3C5843F883}" destId="{BC636E4B-34B9-8543-A308-00E0D1B0D2F9}" srcOrd="1" destOrd="2" presId="urn:microsoft.com/office/officeart/2005/8/layout/hList7"/>
    <dgm:cxn modelId="{7B012CF3-9916-9C42-A389-6EC30575190C}" type="presOf" srcId="{88649F7A-400B-4056-965D-C9AC0B3AD942}" destId="{56C7F139-002F-DF46-BB7F-23A563E7CE98}" srcOrd="0" destOrd="0" presId="urn:microsoft.com/office/officeart/2005/8/layout/hList7"/>
    <dgm:cxn modelId="{AB9B77F3-E113-9F42-AD26-5199BE35195A}" type="presOf" srcId="{68F74A88-49DC-44B1-BC0D-220A7B97601C}" destId="{849C45A5-41B7-C14C-8FCB-1F684E015BD4}" srcOrd="0" destOrd="0" presId="urn:microsoft.com/office/officeart/2005/8/layout/hList7"/>
    <dgm:cxn modelId="{E225472C-E3EE-2149-B941-7817CA44471E}" type="presParOf" srcId="{A34AE8AA-FDF7-FA40-BADC-6B62C2B1DE88}" destId="{2107607C-A87A-3347-81F6-106C527DBD58}" srcOrd="0" destOrd="0" presId="urn:microsoft.com/office/officeart/2005/8/layout/hList7"/>
    <dgm:cxn modelId="{F943B65C-83A1-794F-8716-82D6E9B90BCD}" type="presParOf" srcId="{A34AE8AA-FDF7-FA40-BADC-6B62C2B1DE88}" destId="{0955960D-7F7D-E54C-8843-B1DBEEBFB364}" srcOrd="1" destOrd="0" presId="urn:microsoft.com/office/officeart/2005/8/layout/hList7"/>
    <dgm:cxn modelId="{001D4585-DEB8-A543-8A40-05E8ABC28C57}" type="presParOf" srcId="{0955960D-7F7D-E54C-8843-B1DBEEBFB364}" destId="{81155D12-3CC8-3D49-B0F3-3C84AC48510A}" srcOrd="0" destOrd="0" presId="urn:microsoft.com/office/officeart/2005/8/layout/hList7"/>
    <dgm:cxn modelId="{1580EBFB-09CE-F344-8C03-5CB3CBE5AC98}" type="presParOf" srcId="{81155D12-3CC8-3D49-B0F3-3C84AC48510A}" destId="{8F8B275D-8553-0846-A316-484B7B291C97}" srcOrd="0" destOrd="0" presId="urn:microsoft.com/office/officeart/2005/8/layout/hList7"/>
    <dgm:cxn modelId="{842F04B3-A619-A54C-B547-B6C38B4FB951}" type="presParOf" srcId="{81155D12-3CC8-3D49-B0F3-3C84AC48510A}" destId="{7DA281F5-0265-2048-A63A-727E19796F79}" srcOrd="1" destOrd="0" presId="urn:microsoft.com/office/officeart/2005/8/layout/hList7"/>
    <dgm:cxn modelId="{08E39789-DE12-C44D-B363-AFAA969CE1E8}" type="presParOf" srcId="{81155D12-3CC8-3D49-B0F3-3C84AC48510A}" destId="{79A13FEB-C61A-0346-824D-E0457CC5B4C9}" srcOrd="2" destOrd="0" presId="urn:microsoft.com/office/officeart/2005/8/layout/hList7"/>
    <dgm:cxn modelId="{B88ECEE4-BA18-F649-9EFE-5FE2A1375A58}" type="presParOf" srcId="{81155D12-3CC8-3D49-B0F3-3C84AC48510A}" destId="{A126BA88-D0F9-AF4A-A7BA-0638E32B45F8}" srcOrd="3" destOrd="0" presId="urn:microsoft.com/office/officeart/2005/8/layout/hList7"/>
    <dgm:cxn modelId="{9B673E09-6E30-B544-9BA9-85CCFB26FC2F}" type="presParOf" srcId="{0955960D-7F7D-E54C-8843-B1DBEEBFB364}" destId="{DF3C77F5-32F3-5845-BEE2-529229516397}" srcOrd="1" destOrd="0" presId="urn:microsoft.com/office/officeart/2005/8/layout/hList7"/>
    <dgm:cxn modelId="{196FFE95-C277-344C-94D6-9114A085054E}" type="presParOf" srcId="{0955960D-7F7D-E54C-8843-B1DBEEBFB364}" destId="{16FC6348-B601-E348-A50F-7576C3DDD207}" srcOrd="2" destOrd="0" presId="urn:microsoft.com/office/officeart/2005/8/layout/hList7"/>
    <dgm:cxn modelId="{2BE2AAA5-6ADF-8C4D-955F-3EB733D7C5EB}" type="presParOf" srcId="{16FC6348-B601-E348-A50F-7576C3DDD207}" destId="{4DFF6703-D32F-9E47-96B8-A304C47CCB78}" srcOrd="0" destOrd="0" presId="urn:microsoft.com/office/officeart/2005/8/layout/hList7"/>
    <dgm:cxn modelId="{17073BDD-1BB2-3E40-B5F3-DB2DD27B70C8}" type="presParOf" srcId="{16FC6348-B601-E348-A50F-7576C3DDD207}" destId="{BA2077AD-A827-784F-87A6-E8E29A836D84}" srcOrd="1" destOrd="0" presId="urn:microsoft.com/office/officeart/2005/8/layout/hList7"/>
    <dgm:cxn modelId="{6756D7D8-C48B-024A-9259-CD45C2E2D6F3}" type="presParOf" srcId="{16FC6348-B601-E348-A50F-7576C3DDD207}" destId="{47276A48-75DE-FE4F-B4C6-8B77CF2957C3}" srcOrd="2" destOrd="0" presId="urn:microsoft.com/office/officeart/2005/8/layout/hList7"/>
    <dgm:cxn modelId="{68916BF1-7696-DF4C-AE9A-90DA1528D867}" type="presParOf" srcId="{16FC6348-B601-E348-A50F-7576C3DDD207}" destId="{EFEB790C-BD5C-F54D-9993-F81422A8AD8E}" srcOrd="3" destOrd="0" presId="urn:microsoft.com/office/officeart/2005/8/layout/hList7"/>
    <dgm:cxn modelId="{68673533-5457-724A-BD79-21053E0C5583}" type="presParOf" srcId="{0955960D-7F7D-E54C-8843-B1DBEEBFB364}" destId="{56C7F139-002F-DF46-BB7F-23A563E7CE98}" srcOrd="3" destOrd="0" presId="urn:microsoft.com/office/officeart/2005/8/layout/hList7"/>
    <dgm:cxn modelId="{EDA12534-DD6F-3D46-A33C-D2D3C096E217}" type="presParOf" srcId="{0955960D-7F7D-E54C-8843-B1DBEEBFB364}" destId="{91E3D51E-7AB8-6349-A1D0-02F993052AB3}" srcOrd="4" destOrd="0" presId="urn:microsoft.com/office/officeart/2005/8/layout/hList7"/>
    <dgm:cxn modelId="{98E12192-EF84-5E4E-8F7C-7D4B0E3B0CFB}" type="presParOf" srcId="{91E3D51E-7AB8-6349-A1D0-02F993052AB3}" destId="{434ABADC-97F5-A547-823D-7594A86D79D3}" srcOrd="0" destOrd="0" presId="urn:microsoft.com/office/officeart/2005/8/layout/hList7"/>
    <dgm:cxn modelId="{35A4D817-35C8-574E-BAE7-28EAD8E80E9E}" type="presParOf" srcId="{91E3D51E-7AB8-6349-A1D0-02F993052AB3}" destId="{BC636E4B-34B9-8543-A308-00E0D1B0D2F9}" srcOrd="1" destOrd="0" presId="urn:microsoft.com/office/officeart/2005/8/layout/hList7"/>
    <dgm:cxn modelId="{3F7650F7-8ADF-1647-ABCA-EDB62D6E6F07}" type="presParOf" srcId="{91E3D51E-7AB8-6349-A1D0-02F993052AB3}" destId="{073A77BB-E8BD-4B4C-BFA2-7B530A2B3199}" srcOrd="2" destOrd="0" presId="urn:microsoft.com/office/officeart/2005/8/layout/hList7"/>
    <dgm:cxn modelId="{A4C178E9-5B35-8046-AEA4-07EA064D48EC}" type="presParOf" srcId="{91E3D51E-7AB8-6349-A1D0-02F993052AB3}" destId="{CC076D56-4BB0-7246-9039-788AB439DAF0}" srcOrd="3" destOrd="0" presId="urn:microsoft.com/office/officeart/2005/8/layout/hList7"/>
    <dgm:cxn modelId="{23300555-E195-7745-8EAA-13C1C3D64096}" type="presParOf" srcId="{0955960D-7F7D-E54C-8843-B1DBEEBFB364}" destId="{9BFD88E3-0F90-7143-8807-6B030CF54283}" srcOrd="5" destOrd="0" presId="urn:microsoft.com/office/officeart/2005/8/layout/hList7"/>
    <dgm:cxn modelId="{67E0177E-2C5D-D84A-B206-DF756AC265E2}" type="presParOf" srcId="{0955960D-7F7D-E54C-8843-B1DBEEBFB364}" destId="{900296CF-6A25-E746-A345-792DBE36F92C}" srcOrd="6" destOrd="0" presId="urn:microsoft.com/office/officeart/2005/8/layout/hList7"/>
    <dgm:cxn modelId="{17F234B6-5CB2-694A-AE40-2EC7B6989025}" type="presParOf" srcId="{900296CF-6A25-E746-A345-792DBE36F92C}" destId="{028C9BA8-C3B3-F947-915F-EE2FD2FCA9A5}" srcOrd="0" destOrd="0" presId="urn:microsoft.com/office/officeart/2005/8/layout/hList7"/>
    <dgm:cxn modelId="{A078F003-3C00-6845-9EBD-2DC195EA7E87}" type="presParOf" srcId="{900296CF-6A25-E746-A345-792DBE36F92C}" destId="{9312E8E2-BBD1-104A-9F74-B0103AF69816}" srcOrd="1" destOrd="0" presId="urn:microsoft.com/office/officeart/2005/8/layout/hList7"/>
    <dgm:cxn modelId="{3E327DED-A1BA-5F40-88C6-420128E7987E}" type="presParOf" srcId="{900296CF-6A25-E746-A345-792DBE36F92C}" destId="{A0D6F489-540A-D44E-B596-6A182486B777}" srcOrd="2" destOrd="0" presId="urn:microsoft.com/office/officeart/2005/8/layout/hList7"/>
    <dgm:cxn modelId="{E331C05D-ABEF-784B-867C-9DAD3D7B0BF6}" type="presParOf" srcId="{900296CF-6A25-E746-A345-792DBE36F92C}" destId="{FDF2BC93-305C-D94B-A6C2-ED9CE7F40C2F}" srcOrd="3" destOrd="0" presId="urn:microsoft.com/office/officeart/2005/8/layout/hList7"/>
    <dgm:cxn modelId="{484D29F2-E93B-0044-AD3C-1B7FAE119D86}" type="presParOf" srcId="{0955960D-7F7D-E54C-8843-B1DBEEBFB364}" destId="{849C45A5-41B7-C14C-8FCB-1F684E015BD4}" srcOrd="7" destOrd="0" presId="urn:microsoft.com/office/officeart/2005/8/layout/hList7"/>
    <dgm:cxn modelId="{4D63AED0-BB7F-5648-A588-8D3CD77EDA47}" type="presParOf" srcId="{0955960D-7F7D-E54C-8843-B1DBEEBFB364}" destId="{CFB52331-3A90-8741-B893-154B21972CAC}" srcOrd="8" destOrd="0" presId="urn:microsoft.com/office/officeart/2005/8/layout/hList7"/>
    <dgm:cxn modelId="{3916CD4F-7FBF-D443-9D5A-2C269D38B5A1}" type="presParOf" srcId="{CFB52331-3A90-8741-B893-154B21972CAC}" destId="{73C20AF0-FA1E-3C4A-AD07-551A27BE2B92}" srcOrd="0" destOrd="0" presId="urn:microsoft.com/office/officeart/2005/8/layout/hList7"/>
    <dgm:cxn modelId="{793DE385-E18B-AB41-A417-ABB42E569007}" type="presParOf" srcId="{CFB52331-3A90-8741-B893-154B21972CAC}" destId="{AF3E8B43-0466-2941-94BF-5E057B356E82}" srcOrd="1" destOrd="0" presId="urn:microsoft.com/office/officeart/2005/8/layout/hList7"/>
    <dgm:cxn modelId="{C7FDE2A3-85A4-B144-B32C-7C9903F03EC5}" type="presParOf" srcId="{CFB52331-3A90-8741-B893-154B21972CAC}" destId="{D1AAA287-E1AF-9946-AA96-77AD6193B1DD}" srcOrd="2" destOrd="0" presId="urn:microsoft.com/office/officeart/2005/8/layout/hList7"/>
    <dgm:cxn modelId="{2241BB10-0DBA-6B41-9DA1-14E15CF8B34C}" type="presParOf" srcId="{CFB52331-3A90-8741-B893-154B21972CAC}" destId="{916140F0-4F43-9F45-8310-FCCA12DDE514}"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accent2_5" csCatId="accent2" phldr="1"/>
      <dgm:spPr/>
      <dgm:t>
        <a:bodyPr/>
        <a:lstStyle/>
        <a:p>
          <a:endParaRPr lang="en-US"/>
        </a:p>
      </dgm:t>
    </dgm:pt>
    <dgm:pt modelId="{DF1ABFB3-B399-406F-91BD-DCDF9A38526B}">
      <dgm:prSet phldrT="[Text]" phldr="0"/>
      <dgm:spPr/>
      <dgm:t>
        <a:bodyPr/>
        <a:lstStyle/>
        <a:p>
          <a:r>
            <a:rPr lang="en-US" b="0" dirty="0">
              <a:solidFill>
                <a:schemeClr val="bg1"/>
              </a:solidFill>
              <a:latin typeface="Tenorite" pitchFamily="2" charset="0"/>
            </a:rPr>
            <a:t>Deploy strategic networks with compelling e-business needs</a:t>
          </a:r>
          <a:endParaRPr lang="en-US" b="1" dirty="0">
            <a:solidFill>
              <a:schemeClr val="bg1"/>
            </a:solidFill>
            <a:latin typeface="Tenorite" pitchFamily="2" charset="0"/>
          </a:endParaRPr>
        </a:p>
      </dgm:t>
    </dgm:pt>
    <dgm:pt modelId="{78CB0E27-958C-4066-A189-8B36505E8204}" type="parTrans" cxnId="{15319551-A9EA-462E-845B-E5251E84291F}">
      <dgm:prSet/>
      <dgm:spPr/>
      <dgm:t>
        <a:bodyPr/>
        <a:lstStyle/>
        <a:p>
          <a:endParaRPr lang="en-US">
            <a:solidFill>
              <a:schemeClr val="bg1"/>
            </a:solidFill>
          </a:endParaRPr>
        </a:p>
      </dgm:t>
    </dgm:pt>
    <dgm:pt modelId="{70E4A1D3-514E-4327-991D-5CC9C6B41885}" type="sibTrans" cxnId="{15319551-A9EA-462E-845B-E5251E84291F}">
      <dgm:prSet/>
      <dgm:spPr/>
      <dgm:t>
        <a:bodyPr/>
        <a:lstStyle/>
        <a:p>
          <a:endParaRPr lang="en-US">
            <a:solidFill>
              <a:schemeClr val="bg1"/>
            </a:solidFill>
          </a:endParaRPr>
        </a:p>
      </dgm:t>
    </dgm:pt>
    <dgm:pt modelId="{58FF46FB-368D-4E9C-A650-0513B8879DA8}">
      <dgm:prSet phldr="0"/>
      <dgm:spPr/>
      <dgm:t>
        <a:bodyPr/>
        <a:lstStyle/>
        <a:p>
          <a:pPr>
            <a:defRPr b="1"/>
          </a:pPr>
          <a:r>
            <a:rPr lang="en-US" b="1" dirty="0">
              <a:solidFill>
                <a:schemeClr val="bg1"/>
              </a:solidFill>
              <a:latin typeface="Tenorite" pitchFamily="2" charset="0"/>
            </a:rPr>
            <a:t>Sep 20XX</a:t>
          </a:r>
        </a:p>
      </dgm:t>
    </dgm:pt>
    <dgm:pt modelId="{11DFA284-5E99-474D-BF05-364A45269DC7}" type="parTrans" cxnId="{C5645B39-CB65-4A0A-B369-E455C3B827C3}">
      <dgm:prSet/>
      <dgm:spPr/>
      <dgm:t>
        <a:bodyPr/>
        <a:lstStyle/>
        <a:p>
          <a:endParaRPr lang="en-US">
            <a:solidFill>
              <a:schemeClr val="bg1"/>
            </a:solidFill>
          </a:endParaRPr>
        </a:p>
      </dgm:t>
    </dgm:pt>
    <dgm:pt modelId="{CFA40740-0682-470C-AD5A-CFF53CD12BD2}" type="sibTrans" cxnId="{C5645B39-CB65-4A0A-B369-E455C3B827C3}">
      <dgm:prSet/>
      <dgm:spPr/>
      <dgm:t>
        <a:bodyPr/>
        <a:lstStyle/>
        <a:p>
          <a:endParaRPr lang="en-US">
            <a:solidFill>
              <a:schemeClr val="bg1"/>
            </a:solidFill>
          </a:endParaRPr>
        </a:p>
      </dgm:t>
    </dgm:pt>
    <dgm:pt modelId="{9A875394-CA1E-4432-AEEB-9054FCFF5E0E}">
      <dgm:prSet phldr="0"/>
      <dgm:spPr/>
      <dgm:t>
        <a:bodyPr/>
        <a:lstStyle/>
        <a:p>
          <a:r>
            <a:rPr lang="en-US" b="0" dirty="0">
              <a:solidFill>
                <a:schemeClr val="bg1"/>
              </a:solidFill>
              <a:latin typeface="Tenorite" pitchFamily="2" charset="0"/>
            </a:rPr>
            <a:t>Synergize scalable</a:t>
          </a:r>
          <a:br>
            <a:rPr lang="en-US" b="0" dirty="0">
              <a:solidFill>
                <a:schemeClr val="bg1"/>
              </a:solidFill>
              <a:latin typeface="Tenorite" pitchFamily="2" charset="0"/>
            </a:rPr>
          </a:br>
          <a:r>
            <a:rPr lang="en-US" b="0" dirty="0">
              <a:solidFill>
                <a:schemeClr val="bg1"/>
              </a:solidFill>
              <a:latin typeface="Tenorite" pitchFamily="2" charset="0"/>
            </a:rPr>
            <a:t>e-commerce</a:t>
          </a:r>
        </a:p>
      </dgm:t>
    </dgm:pt>
    <dgm:pt modelId="{FCC92BDD-6EA3-421D-9DA8-7D3A12D003B6}" type="parTrans" cxnId="{B659504B-18E4-4D89-A17C-34ABB280AE52}">
      <dgm:prSet/>
      <dgm:spPr/>
      <dgm:t>
        <a:bodyPr/>
        <a:lstStyle/>
        <a:p>
          <a:endParaRPr lang="en-US">
            <a:solidFill>
              <a:schemeClr val="bg1"/>
            </a:solidFill>
          </a:endParaRPr>
        </a:p>
      </dgm:t>
    </dgm:pt>
    <dgm:pt modelId="{0314452B-82A0-42F4-9551-DF00CFFC3580}" type="sibTrans" cxnId="{B659504B-18E4-4D89-A17C-34ABB280AE52}">
      <dgm:prSet/>
      <dgm:spPr/>
      <dgm:t>
        <a:bodyPr/>
        <a:lstStyle/>
        <a:p>
          <a:endParaRPr lang="en-US">
            <a:solidFill>
              <a:schemeClr val="bg1"/>
            </a:solidFill>
          </a:endParaRPr>
        </a:p>
      </dgm:t>
    </dgm:pt>
    <dgm:pt modelId="{D05E1923-5021-40F7-B4EF-E582E23A699D}">
      <dgm:prSet phldr="0"/>
      <dgm:spPr/>
      <dgm:t>
        <a:bodyPr/>
        <a:lstStyle/>
        <a:p>
          <a:pPr>
            <a:defRPr b="1"/>
          </a:pPr>
          <a:r>
            <a:rPr lang="en-US" b="1" dirty="0">
              <a:solidFill>
                <a:schemeClr val="bg1"/>
              </a:solidFill>
              <a:latin typeface="Tenorite" pitchFamily="2" charset="0"/>
            </a:rPr>
            <a:t>Nov 20XX</a:t>
          </a:r>
        </a:p>
      </dgm:t>
    </dgm:pt>
    <dgm:pt modelId="{FD6C5CD2-9CED-4BE6-89CD-A5A5CCE63B3E}" type="parTrans" cxnId="{72C4D6D9-419A-42C1-A76D-84599F65BB08}">
      <dgm:prSet/>
      <dgm:spPr/>
      <dgm:t>
        <a:bodyPr/>
        <a:lstStyle/>
        <a:p>
          <a:endParaRPr lang="en-US">
            <a:solidFill>
              <a:schemeClr val="bg1"/>
            </a:solidFill>
          </a:endParaRPr>
        </a:p>
      </dgm:t>
    </dgm:pt>
    <dgm:pt modelId="{F020958C-EF86-4274-85F9-318F2792F7B6}" type="sibTrans" cxnId="{72C4D6D9-419A-42C1-A76D-84599F65BB08}">
      <dgm:prSet/>
      <dgm:spPr/>
      <dgm:t>
        <a:bodyPr/>
        <a:lstStyle/>
        <a:p>
          <a:endParaRPr lang="en-US">
            <a:solidFill>
              <a:schemeClr val="bg1"/>
            </a:solidFill>
          </a:endParaRPr>
        </a:p>
      </dgm:t>
    </dgm:pt>
    <dgm:pt modelId="{579089A8-5362-4BA4-9163-D19228C1808F}">
      <dgm:prSet phldr="0"/>
      <dgm:spPr/>
      <dgm:t>
        <a:bodyPr/>
        <a:lstStyle/>
        <a:p>
          <a:r>
            <a:rPr lang="en-US" b="0" dirty="0">
              <a:solidFill>
                <a:schemeClr val="bg1"/>
              </a:solidFill>
              <a:latin typeface="Tenorite" pitchFamily="2" charset="0"/>
            </a:rPr>
            <a:t>Disseminate standardized metrics</a:t>
          </a:r>
        </a:p>
      </dgm:t>
    </dgm:pt>
    <dgm:pt modelId="{FB2DEB6E-B29F-4E51-960A-23ECC62EBF38}" type="parTrans" cxnId="{4876CF51-F110-4E25-8FD4-08D25B4B0AB8}">
      <dgm:prSet/>
      <dgm:spPr/>
      <dgm:t>
        <a:bodyPr/>
        <a:lstStyle/>
        <a:p>
          <a:endParaRPr lang="en-US">
            <a:solidFill>
              <a:schemeClr val="bg1"/>
            </a:solidFill>
          </a:endParaRPr>
        </a:p>
      </dgm:t>
    </dgm:pt>
    <dgm:pt modelId="{1C5328B1-AC18-4CF7-A034-BB0592F4A2A1}" type="sibTrans" cxnId="{4876CF51-F110-4E25-8FD4-08D25B4B0AB8}">
      <dgm:prSet/>
      <dgm:spPr/>
      <dgm:t>
        <a:bodyPr/>
        <a:lstStyle/>
        <a:p>
          <a:endParaRPr lang="en-US">
            <a:solidFill>
              <a:schemeClr val="bg1"/>
            </a:solidFill>
          </a:endParaRPr>
        </a:p>
      </dgm:t>
    </dgm:pt>
    <dgm:pt modelId="{FA8F44BD-C8C7-462C-9756-1EC498E86842}">
      <dgm:prSet phldr="0"/>
      <dgm:spPr/>
      <dgm:t>
        <a:bodyPr/>
        <a:lstStyle/>
        <a:p>
          <a:pPr algn="l">
            <a:defRPr b="1"/>
          </a:pPr>
          <a:r>
            <a:rPr lang="en-US" b="1" dirty="0">
              <a:solidFill>
                <a:schemeClr val="bg1"/>
              </a:solidFill>
              <a:latin typeface="Tenorite" pitchFamily="2" charset="0"/>
            </a:rPr>
            <a:t>Jan 20XX</a:t>
          </a:r>
        </a:p>
      </dgm:t>
    </dgm:pt>
    <dgm:pt modelId="{F47063EE-4B58-4EDE-A4F2-A4BD81B82F21}" type="parTrans" cxnId="{0D51BD2E-4619-469B-B233-EBAC3D4D0BA6}">
      <dgm:prSet/>
      <dgm:spPr/>
      <dgm:t>
        <a:bodyPr/>
        <a:lstStyle/>
        <a:p>
          <a:endParaRPr lang="en-US">
            <a:solidFill>
              <a:schemeClr val="bg1"/>
            </a:solidFill>
          </a:endParaRPr>
        </a:p>
      </dgm:t>
    </dgm:pt>
    <dgm:pt modelId="{8C8A9736-03DA-4B1C-A590-10B4AD89452B}" type="sibTrans" cxnId="{0D51BD2E-4619-469B-B233-EBAC3D4D0BA6}">
      <dgm:prSet/>
      <dgm:spPr/>
      <dgm:t>
        <a:bodyPr/>
        <a:lstStyle/>
        <a:p>
          <a:endParaRPr lang="en-US">
            <a:solidFill>
              <a:schemeClr val="bg1"/>
            </a:solidFill>
          </a:endParaRPr>
        </a:p>
      </dgm:t>
    </dgm:pt>
    <dgm:pt modelId="{EFEB4D61-3A9C-4140-977F-3C3F5C9EE9D1}">
      <dgm:prSet phldr="0"/>
      <dgm:spPr/>
      <dgm:t>
        <a:bodyPr/>
        <a:lstStyle/>
        <a:p>
          <a:r>
            <a:rPr lang="en-US" b="0" dirty="0">
              <a:solidFill>
                <a:schemeClr val="bg1"/>
              </a:solidFill>
              <a:latin typeface="Tenorite" pitchFamily="2" charset="0"/>
            </a:rPr>
            <a:t>Coordinate e-business applications</a:t>
          </a:r>
        </a:p>
      </dgm:t>
    </dgm:pt>
    <dgm:pt modelId="{57D352E4-0431-4F68-B8F1-61BFA34799AA}" type="parTrans" cxnId="{1B32EF2C-9DB5-4504-A9DA-B4956CC00208}">
      <dgm:prSet/>
      <dgm:spPr/>
      <dgm:t>
        <a:bodyPr/>
        <a:lstStyle/>
        <a:p>
          <a:endParaRPr lang="en-US">
            <a:solidFill>
              <a:schemeClr val="bg1"/>
            </a:solidFill>
          </a:endParaRPr>
        </a:p>
      </dgm:t>
    </dgm:pt>
    <dgm:pt modelId="{0ECC32B6-1E7C-4AA4-9DBF-D69B7C5E64A9}" type="sibTrans" cxnId="{1B32EF2C-9DB5-4504-A9DA-B4956CC00208}">
      <dgm:prSet/>
      <dgm:spPr/>
      <dgm:t>
        <a:bodyPr/>
        <a:lstStyle/>
        <a:p>
          <a:endParaRPr lang="en-US">
            <a:solidFill>
              <a:schemeClr val="bg1"/>
            </a:solidFill>
          </a:endParaRPr>
        </a:p>
      </dgm:t>
    </dgm:pt>
    <dgm:pt modelId="{8BAB5E6F-A65E-41DB-A296-0818B0E49F7C}">
      <dgm:prSet phldr="0"/>
      <dgm:spPr/>
      <dgm:t>
        <a:bodyPr/>
        <a:lstStyle/>
        <a:p>
          <a:pPr>
            <a:defRPr b="1"/>
          </a:pPr>
          <a:r>
            <a:rPr lang="en-US" b="1" dirty="0">
              <a:solidFill>
                <a:schemeClr val="bg1"/>
              </a:solidFill>
              <a:latin typeface="Tenorite" pitchFamily="2" charset="0"/>
            </a:rPr>
            <a:t>March 20XX</a:t>
          </a:r>
        </a:p>
      </dgm:t>
    </dgm:pt>
    <dgm:pt modelId="{886842C6-3EFC-4BE7-B417-415595758830}" type="parTrans" cxnId="{66B49C6C-FAFD-47B4-BF22-05A295C23D4E}">
      <dgm:prSet/>
      <dgm:spPr/>
      <dgm:t>
        <a:bodyPr/>
        <a:lstStyle/>
        <a:p>
          <a:endParaRPr lang="en-US">
            <a:solidFill>
              <a:schemeClr val="bg1"/>
            </a:solidFill>
          </a:endParaRPr>
        </a:p>
      </dgm:t>
    </dgm:pt>
    <dgm:pt modelId="{B407F4C3-8FC9-4E91-A0EC-6B33713CC9A5}" type="sibTrans" cxnId="{66B49C6C-FAFD-47B4-BF22-05A295C23D4E}">
      <dgm:prSet/>
      <dgm:spPr/>
      <dgm:t>
        <a:bodyPr/>
        <a:lstStyle/>
        <a:p>
          <a:endParaRPr lang="en-US">
            <a:solidFill>
              <a:schemeClr val="bg1"/>
            </a:solidFill>
          </a:endParaRPr>
        </a:p>
      </dgm:t>
    </dgm:pt>
    <dgm:pt modelId="{332BC85C-1CF3-4F8F-ACB7-5B6D53744AE1}">
      <dgm:prSet phldr="0"/>
      <dgm:spPr/>
      <dgm:t>
        <a:bodyPr/>
        <a:lstStyle/>
        <a:p>
          <a:r>
            <a:rPr lang="en-US" b="0" dirty="0">
              <a:solidFill>
                <a:schemeClr val="bg1"/>
              </a:solidFill>
              <a:latin typeface="Tenorite" pitchFamily="2" charset="0"/>
            </a:rPr>
            <a:t>Foster holistically superior methodologies</a:t>
          </a:r>
        </a:p>
      </dgm:t>
    </dgm:pt>
    <dgm:pt modelId="{99F218FD-90FE-450E-A368-B3E3677E74E8}" type="parTrans" cxnId="{2617C475-F537-46A6-ADE1-4EB764853601}">
      <dgm:prSet/>
      <dgm:spPr/>
      <dgm:t>
        <a:bodyPr/>
        <a:lstStyle/>
        <a:p>
          <a:endParaRPr lang="en-US">
            <a:solidFill>
              <a:schemeClr val="bg1"/>
            </a:solidFill>
          </a:endParaRPr>
        </a:p>
      </dgm:t>
    </dgm:pt>
    <dgm:pt modelId="{8D1CC686-B05C-4470-A959-236CC9C8BB70}" type="sibTrans" cxnId="{2617C475-F537-46A6-ADE1-4EB764853601}">
      <dgm:prSet/>
      <dgm:spPr/>
      <dgm:t>
        <a:bodyPr/>
        <a:lstStyle/>
        <a:p>
          <a:endParaRPr lang="en-US">
            <a:solidFill>
              <a:schemeClr val="bg1"/>
            </a:solidFill>
          </a:endParaRPr>
        </a:p>
      </dgm:t>
    </dgm:pt>
    <dgm:pt modelId="{8B9AF88A-E1F7-4D3A-905F-87228D6A8655}">
      <dgm:prSet phldr="0"/>
      <dgm:spPr/>
      <dgm:t>
        <a:bodyPr/>
        <a:lstStyle/>
        <a:p>
          <a:pPr>
            <a:defRPr b="1"/>
          </a:pPr>
          <a:r>
            <a:rPr lang="en-US" b="1" dirty="0">
              <a:solidFill>
                <a:schemeClr val="bg1"/>
              </a:solidFill>
              <a:latin typeface="Tenorite" pitchFamily="2" charset="0"/>
            </a:rPr>
            <a:t>May 20XX</a:t>
          </a:r>
        </a:p>
      </dgm:t>
    </dgm:pt>
    <dgm:pt modelId="{933A8FED-7B84-4ED0-B6AA-2EE26A89B8EA}" type="parTrans" cxnId="{E1474FF3-8E3C-4B30-985C-CE88BA0FE324}">
      <dgm:prSet/>
      <dgm:spPr/>
      <dgm:t>
        <a:bodyPr/>
        <a:lstStyle/>
        <a:p>
          <a:endParaRPr lang="en-US">
            <a:solidFill>
              <a:schemeClr val="bg1"/>
            </a:solidFill>
          </a:endParaRPr>
        </a:p>
      </dgm:t>
    </dgm:pt>
    <dgm:pt modelId="{F11DD6EC-352C-4A0E-84AA-FEBE2F06BCF9}" type="sibTrans" cxnId="{E1474FF3-8E3C-4B30-985C-CE88BA0FE324}">
      <dgm:prSet/>
      <dgm:spPr/>
      <dgm:t>
        <a:bodyPr/>
        <a:lstStyle/>
        <a:p>
          <a:endParaRPr lang="en-US">
            <a:solidFill>
              <a:schemeClr val="bg1"/>
            </a:solidFill>
          </a:endParaRPr>
        </a:p>
      </dgm:t>
    </dgm:pt>
    <dgm:pt modelId="{6E9F3C9B-13CA-43A8-8836-0B2B41D07DEF}" type="pres">
      <dgm:prSet presAssocID="{05A24E01-5535-46B9-A9A1-A9A07E639A88}" presName="root" presStyleCnt="0">
        <dgm:presLayoutVars>
          <dgm:chMax/>
          <dgm:chPref/>
          <dgm:animLvl val="lvl"/>
        </dgm:presLayoutVars>
      </dgm:prSet>
      <dgm:spPr/>
    </dgm:pt>
    <dgm:pt modelId="{E8AACCBB-6709-4071-B389-3BB226B3A586}" type="pres">
      <dgm:prSet presAssocID="{05A24E01-5535-46B9-A9A1-A9A07E639A88}" presName="divider" presStyleLbl="fgAcc1" presStyleIdx="0" presStyleCnt="6"/>
      <dgm:spPr>
        <a:solidFill>
          <a:schemeClr val="lt1">
            <a:alpha val="90000"/>
            <a:hueOff val="0"/>
            <a:satOff val="0"/>
            <a:lumOff val="0"/>
            <a:alphaOff val="0"/>
          </a:schemeClr>
        </a:solidFill>
        <a:ln w="19050" cap="flat" cmpd="sng" algn="ctr">
          <a:solidFill>
            <a:schemeClr val="accent2">
              <a:alpha val="90000"/>
              <a:hueOff val="0"/>
              <a:satOff val="0"/>
              <a:lumOff val="0"/>
              <a:alphaOff val="0"/>
            </a:schemeClr>
          </a:solidFill>
          <a:prstDash val="solid"/>
          <a:miter lim="800000"/>
          <a:tailEnd type="triangle" w="lg" len="lg"/>
        </a:ln>
        <a:effectLst/>
      </dgm:spPr>
    </dgm:pt>
    <dgm:pt modelId="{E6F74CED-5217-4282-85F1-1C12DC84731C}" type="pres">
      <dgm:prSet presAssocID="{05A24E01-5535-46B9-A9A1-A9A07E639A88}" presName="nodes" presStyleCnt="0">
        <dgm:presLayoutVars>
          <dgm:chMax/>
          <dgm:chPref/>
          <dgm:animLvl val="lvl"/>
        </dgm:presLayoutVars>
      </dgm:prSet>
      <dgm:spPr/>
    </dgm:pt>
    <dgm:pt modelId="{AC377099-4DAE-451C-ADE9-98036E2679B5}" type="pres">
      <dgm:prSet presAssocID="{58FF46FB-368D-4E9C-A650-0513B8879DA8}" presName="composite" presStyleCnt="0"/>
      <dgm:spPr/>
    </dgm:pt>
    <dgm:pt modelId="{B6C94ECD-6415-4250-B4AD-F67BF5BECFB8}" type="pres">
      <dgm:prSet presAssocID="{58FF46FB-368D-4E9C-A650-0513B8879DA8}" presName="ConnectorPoint" presStyleLbl="lnNode1" presStyleIdx="0" presStyleCnt="5"/>
      <dgm:spPr>
        <a:solidFill>
          <a:schemeClr val="accent2">
            <a:shade val="90000"/>
            <a:hueOff val="0"/>
            <a:satOff val="0"/>
            <a:lumOff val="0"/>
            <a:alphaOff val="0"/>
          </a:schemeClr>
        </a:solidFill>
        <a:ln w="6350" cap="flat" cmpd="sng" algn="ctr">
          <a:noFill/>
          <a:prstDash val="solid"/>
          <a:miter lim="800000"/>
        </a:ln>
        <a:effectLst/>
      </dgm:spPr>
    </dgm:pt>
    <dgm:pt modelId="{0E99BB09-1B86-4308-A570-3981E6DD3A06}" type="pres">
      <dgm:prSet presAssocID="{58FF46FB-368D-4E9C-A650-0513B8879DA8}" presName="DropPinPlaceHolder" presStyleCnt="0"/>
      <dgm:spPr/>
    </dgm:pt>
    <dgm:pt modelId="{0ED6E8D6-BD44-4400-BC14-1BC75CB979A3}" type="pres">
      <dgm:prSet presAssocID="{58FF46FB-368D-4E9C-A650-0513B8879DA8}" presName="DropPin" presStyleLbl="alignNode1" presStyleIdx="0" presStyleCnt="5"/>
      <dgm:spPr>
        <a:solidFill>
          <a:schemeClr val="accent2"/>
        </a:solidFill>
      </dgm:spPr>
    </dgm:pt>
    <dgm:pt modelId="{5B7FC7CF-F58D-48D5-8BCC-38D6EE87890B}" type="pres">
      <dgm:prSet presAssocID="{58FF46FB-368D-4E9C-A650-0513B8879DA8}" presName="Ellipse" presStyleLbl="fgAcc1" presStyleIdx="1" presStyleCnt="6"/>
      <dgm:spPr>
        <a:solidFill>
          <a:schemeClr val="accent1">
            <a:alpha val="90000"/>
          </a:schemeClr>
        </a:solidFill>
        <a:ln w="12700" cap="flat" cmpd="sng" algn="ctr">
          <a:noFill/>
          <a:prstDash val="solid"/>
          <a:miter lim="800000"/>
        </a:ln>
        <a:effectLst/>
      </dgm:spPr>
    </dgm:pt>
    <dgm:pt modelId="{D2143A46-815A-49BF-9455-C0385022444F}" type="pres">
      <dgm:prSet presAssocID="{58FF46FB-368D-4E9C-A650-0513B8879DA8}" presName="L2TextContainer" presStyleLbl="revTx" presStyleIdx="0" presStyleCnt="10">
        <dgm:presLayoutVars>
          <dgm:bulletEnabled val="1"/>
        </dgm:presLayoutVars>
      </dgm:prSet>
      <dgm:spPr/>
    </dgm:pt>
    <dgm:pt modelId="{8E3FB235-DF38-476B-9A0E-B1E583D50944}" type="pres">
      <dgm:prSet presAssocID="{58FF46FB-368D-4E9C-A650-0513B8879DA8}" presName="L1TextContainer" presStyleLbl="revTx" presStyleIdx="1" presStyleCnt="10" custScaleX="85387">
        <dgm:presLayoutVars>
          <dgm:chMax val="1"/>
          <dgm:chPref val="1"/>
          <dgm:bulletEnabled val="1"/>
        </dgm:presLayoutVars>
      </dgm:prSet>
      <dgm:spPr/>
    </dgm:pt>
    <dgm:pt modelId="{9AA05CE5-209F-4AD9-BE2C-2A69F76DA8F4}" type="pres">
      <dgm:prSet presAssocID="{58FF46FB-368D-4E9C-A650-0513B8879DA8}" presName="ConnectLine" presStyleLbl="sibTrans1D1" presStyleIdx="0" presStyleCnt="5"/>
      <dgm:spPr>
        <a:noFill/>
        <a:ln w="12700" cap="flat" cmpd="sng" algn="ctr">
          <a:solidFill>
            <a:schemeClr val="accent2"/>
          </a:solidFill>
          <a:prstDash val="dash"/>
          <a:miter lim="800000"/>
        </a:ln>
        <a:effectLst/>
      </dgm:spPr>
    </dgm:pt>
    <dgm:pt modelId="{17350C28-DA10-4F3B-9FA2-0FE7C12A4ABE}" type="pres">
      <dgm:prSet presAssocID="{58FF46FB-368D-4E9C-A650-0513B8879DA8}" presName="EmptyPlaceHolder" presStyleCnt="0"/>
      <dgm:spPr/>
    </dgm:pt>
    <dgm:pt modelId="{6DA7B85E-9DC6-4F3B-A2BF-09CDEEDB43BC}" type="pres">
      <dgm:prSet presAssocID="{CFA40740-0682-470C-AD5A-CFF53CD12BD2}" presName="spaceBetweenRectangles" presStyleCnt="0"/>
      <dgm:spPr/>
    </dgm:pt>
    <dgm:pt modelId="{CF519A69-9940-494F-8406-D0D876E3CD26}" type="pres">
      <dgm:prSet presAssocID="{D05E1923-5021-40F7-B4EF-E582E23A699D}" presName="composite" presStyleCnt="0"/>
      <dgm:spPr/>
    </dgm:pt>
    <dgm:pt modelId="{714429FF-AAA3-4358-8C5F-1A7F29AA2B7B}" type="pres">
      <dgm:prSet presAssocID="{D05E1923-5021-40F7-B4EF-E582E23A699D}" presName="ConnectorPoint" presStyleLbl="lnNode1" presStyleIdx="1" presStyleCnt="5"/>
      <dgm:spPr>
        <a:solidFill>
          <a:schemeClr val="accent2"/>
        </a:solidFill>
        <a:ln w="6350" cap="flat" cmpd="sng" algn="ctr">
          <a:noFill/>
          <a:prstDash val="solid"/>
          <a:miter lim="800000"/>
        </a:ln>
        <a:effectLst/>
      </dgm:spPr>
    </dgm:pt>
    <dgm:pt modelId="{AB8B1E8E-162B-4E3E-9E31-BA5CFBD3ED9D}" type="pres">
      <dgm:prSet presAssocID="{D05E1923-5021-40F7-B4EF-E582E23A699D}" presName="DropPinPlaceHolder" presStyleCnt="0"/>
      <dgm:spPr/>
    </dgm:pt>
    <dgm:pt modelId="{358CAA11-0A87-4861-8B4E-913B1EAD1334}" type="pres">
      <dgm:prSet presAssocID="{D05E1923-5021-40F7-B4EF-E582E23A699D}" presName="DropPin" presStyleLbl="alignNode1" presStyleIdx="1" presStyleCnt="5"/>
      <dgm:spPr>
        <a:solidFill>
          <a:schemeClr val="accent2"/>
        </a:solidFill>
      </dgm:spPr>
    </dgm:pt>
    <dgm:pt modelId="{B1A1A837-F261-404B-A808-B2F4154CE8A2}" type="pres">
      <dgm:prSet presAssocID="{D05E1923-5021-40F7-B4EF-E582E23A699D}" presName="Ellipse" presStyleLbl="fgAcc1" presStyleIdx="2" presStyleCnt="6"/>
      <dgm:spPr>
        <a:solidFill>
          <a:schemeClr val="accent1">
            <a:alpha val="90000"/>
          </a:schemeClr>
        </a:solidFill>
        <a:ln w="12700" cap="flat" cmpd="sng" algn="ctr">
          <a:noFill/>
          <a:prstDash val="solid"/>
          <a:miter lim="800000"/>
        </a:ln>
        <a:effectLst/>
      </dgm:spPr>
    </dgm:pt>
    <dgm:pt modelId="{B5F3F650-2E42-488A-AD4F-C4BD47D19A84}" type="pres">
      <dgm:prSet presAssocID="{D05E1923-5021-40F7-B4EF-E582E23A699D}" presName="L2TextContainer" presStyleLbl="revTx" presStyleIdx="2" presStyleCnt="10">
        <dgm:presLayoutVars>
          <dgm:bulletEnabled val="1"/>
        </dgm:presLayoutVars>
      </dgm:prSet>
      <dgm:spPr/>
    </dgm:pt>
    <dgm:pt modelId="{223C5207-4FA2-4A6C-8F43-20BD55767C99}" type="pres">
      <dgm:prSet presAssocID="{D05E1923-5021-40F7-B4EF-E582E23A699D}" presName="L1TextContainer" presStyleLbl="revTx" presStyleIdx="3" presStyleCnt="10" custScaleX="85387">
        <dgm:presLayoutVars>
          <dgm:chMax val="1"/>
          <dgm:chPref val="1"/>
          <dgm:bulletEnabled val="1"/>
        </dgm:presLayoutVars>
      </dgm:prSet>
      <dgm:spPr/>
    </dgm:pt>
    <dgm:pt modelId="{4FE5EB5D-4CEF-4D0D-9394-0534E61844BE}" type="pres">
      <dgm:prSet presAssocID="{D05E1923-5021-40F7-B4EF-E582E23A699D}" presName="ConnectLine" presStyleLbl="sibTrans1D1" presStyleIdx="1" presStyleCnt="5"/>
      <dgm:spPr>
        <a:noFill/>
        <a:ln w="12700" cap="flat" cmpd="sng" algn="ctr">
          <a:solidFill>
            <a:schemeClr val="accent2"/>
          </a:solidFill>
          <a:prstDash val="dash"/>
          <a:miter lim="800000"/>
        </a:ln>
        <a:effectLst/>
      </dgm:spPr>
    </dgm:pt>
    <dgm:pt modelId="{EC869059-0AEC-4D98-8C46-CB603A342C72}" type="pres">
      <dgm:prSet presAssocID="{D05E1923-5021-40F7-B4EF-E582E23A699D}" presName="EmptyPlaceHolder" presStyleCnt="0"/>
      <dgm:spPr/>
    </dgm:pt>
    <dgm:pt modelId="{408BA715-9739-461D-BFDE-88EDAE355E60}" type="pres">
      <dgm:prSet presAssocID="{F020958C-EF86-4274-85F9-318F2792F7B6}" presName="spaceBetweenRectangles" presStyleCnt="0"/>
      <dgm:spPr/>
    </dgm:pt>
    <dgm:pt modelId="{D512C7F9-87A6-4BA9-AFAC-03FF1578D945}" type="pres">
      <dgm:prSet presAssocID="{FA8F44BD-C8C7-462C-9756-1EC498E86842}" presName="composite" presStyleCnt="0"/>
      <dgm:spPr/>
    </dgm:pt>
    <dgm:pt modelId="{152AD014-AFD0-4700-A468-4D562874339A}" type="pres">
      <dgm:prSet presAssocID="{FA8F44BD-C8C7-462C-9756-1EC498E86842}" presName="ConnectorPoint" presStyleLbl="lnNode1" presStyleIdx="2" presStyleCnt="5"/>
      <dgm:spPr>
        <a:solidFill>
          <a:schemeClr val="accent2"/>
        </a:solidFill>
        <a:ln w="6350" cap="flat" cmpd="sng" algn="ctr">
          <a:noFill/>
          <a:prstDash val="solid"/>
          <a:miter lim="800000"/>
        </a:ln>
        <a:effectLst/>
      </dgm:spPr>
    </dgm:pt>
    <dgm:pt modelId="{6CE2C4D8-4380-442D-A6C2-0B468BF3C74C}" type="pres">
      <dgm:prSet presAssocID="{FA8F44BD-C8C7-462C-9756-1EC498E86842}" presName="DropPinPlaceHolder" presStyleCnt="0"/>
      <dgm:spPr/>
    </dgm:pt>
    <dgm:pt modelId="{72C82E90-F103-439C-8371-CFFB0927B9DE}" type="pres">
      <dgm:prSet presAssocID="{FA8F44BD-C8C7-462C-9756-1EC498E86842}" presName="DropPin" presStyleLbl="alignNode1" presStyleIdx="2" presStyleCnt="5"/>
      <dgm:spPr>
        <a:solidFill>
          <a:schemeClr val="accent2"/>
        </a:solidFill>
      </dgm:spPr>
    </dgm:pt>
    <dgm:pt modelId="{5D519322-C1DD-47AE-92C0-13575134BC76}" type="pres">
      <dgm:prSet presAssocID="{FA8F44BD-C8C7-462C-9756-1EC498E86842}" presName="Ellipse" presStyleLbl="fgAcc1" presStyleIdx="3" presStyleCnt="6"/>
      <dgm:spPr>
        <a:solidFill>
          <a:schemeClr val="accent1">
            <a:alpha val="90000"/>
          </a:schemeClr>
        </a:solidFill>
        <a:ln w="12700" cap="flat" cmpd="sng" algn="ctr">
          <a:noFill/>
          <a:prstDash val="solid"/>
          <a:miter lim="800000"/>
        </a:ln>
        <a:effectLst/>
      </dgm:spPr>
    </dgm:pt>
    <dgm:pt modelId="{96DDA0FE-83E2-423C-9F13-58A61EB68487}" type="pres">
      <dgm:prSet presAssocID="{FA8F44BD-C8C7-462C-9756-1EC498E86842}" presName="L2TextContainer" presStyleLbl="revTx" presStyleIdx="4" presStyleCnt="10">
        <dgm:presLayoutVars>
          <dgm:bulletEnabled val="1"/>
        </dgm:presLayoutVars>
      </dgm:prSet>
      <dgm:spPr/>
    </dgm:pt>
    <dgm:pt modelId="{2D6C7916-1130-46A8-833B-A6278CBD2192}" type="pres">
      <dgm:prSet presAssocID="{FA8F44BD-C8C7-462C-9756-1EC498E86842}" presName="L1TextContainer" presStyleLbl="revTx" presStyleIdx="5" presStyleCnt="10" custScaleX="85387" custLinFactNeighborX="0">
        <dgm:presLayoutVars>
          <dgm:chMax val="1"/>
          <dgm:chPref val="1"/>
          <dgm:bulletEnabled val="1"/>
        </dgm:presLayoutVars>
      </dgm:prSet>
      <dgm:spPr/>
    </dgm:pt>
    <dgm:pt modelId="{4D953791-5C2F-4A75-A8F4-6ED7EAB5E015}" type="pres">
      <dgm:prSet presAssocID="{FA8F44BD-C8C7-462C-9756-1EC498E86842}" presName="ConnectLine" presStyleLbl="sibTrans1D1" presStyleIdx="2" presStyleCnt="5"/>
      <dgm:spPr>
        <a:noFill/>
        <a:ln w="12700" cap="flat" cmpd="sng" algn="ctr">
          <a:solidFill>
            <a:schemeClr val="accent2"/>
          </a:solidFill>
          <a:prstDash val="dash"/>
          <a:miter lim="800000"/>
        </a:ln>
        <a:effectLst/>
      </dgm:spPr>
    </dgm:pt>
    <dgm:pt modelId="{22A72E40-4DCC-4F48-AADD-29738FD37A2C}" type="pres">
      <dgm:prSet presAssocID="{FA8F44BD-C8C7-462C-9756-1EC498E86842}" presName="EmptyPlaceHolder" presStyleCnt="0"/>
      <dgm:spPr/>
    </dgm:pt>
    <dgm:pt modelId="{E168BB9F-20D9-474F-9E39-4872B40634C6}" type="pres">
      <dgm:prSet presAssocID="{8C8A9736-03DA-4B1C-A590-10B4AD89452B}" presName="spaceBetweenRectangles" presStyleCnt="0"/>
      <dgm:spPr/>
    </dgm:pt>
    <dgm:pt modelId="{A62622B1-7EF4-49B6-9AC7-B54F0E2A0C74}" type="pres">
      <dgm:prSet presAssocID="{8BAB5E6F-A65E-41DB-A296-0818B0E49F7C}" presName="composite" presStyleCnt="0"/>
      <dgm:spPr/>
    </dgm:pt>
    <dgm:pt modelId="{14282312-87CB-41BB-A02D-C594BBEF33C7}" type="pres">
      <dgm:prSet presAssocID="{8BAB5E6F-A65E-41DB-A296-0818B0E49F7C}" presName="ConnectorPoint" presStyleLbl="lnNode1" presStyleIdx="3" presStyleCnt="5"/>
      <dgm:spPr>
        <a:solidFill>
          <a:schemeClr val="accent2"/>
        </a:solidFill>
        <a:ln w="6350" cap="flat" cmpd="sng" algn="ctr">
          <a:noFill/>
          <a:prstDash val="solid"/>
          <a:miter lim="800000"/>
        </a:ln>
        <a:effectLst/>
      </dgm:spPr>
    </dgm:pt>
    <dgm:pt modelId="{D554C1A5-AF8E-41FC-A779-25BD6B11F91F}" type="pres">
      <dgm:prSet presAssocID="{8BAB5E6F-A65E-41DB-A296-0818B0E49F7C}" presName="DropPinPlaceHolder" presStyleCnt="0"/>
      <dgm:spPr/>
    </dgm:pt>
    <dgm:pt modelId="{17331DD9-74CF-4A3A-86BA-F4B9DBEAB944}" type="pres">
      <dgm:prSet presAssocID="{8BAB5E6F-A65E-41DB-A296-0818B0E49F7C}" presName="DropPin" presStyleLbl="alignNode1" presStyleIdx="3" presStyleCnt="5"/>
      <dgm:spPr>
        <a:solidFill>
          <a:schemeClr val="accent2"/>
        </a:solidFill>
      </dgm:spPr>
    </dgm:pt>
    <dgm:pt modelId="{515AAB83-BD07-4B9E-9A3B-858C0B126F9C}" type="pres">
      <dgm:prSet presAssocID="{8BAB5E6F-A65E-41DB-A296-0818B0E49F7C}" presName="Ellipse" presStyleLbl="fgAcc1" presStyleIdx="4" presStyleCnt="6"/>
      <dgm:spPr>
        <a:solidFill>
          <a:schemeClr val="accent1">
            <a:alpha val="90000"/>
          </a:schemeClr>
        </a:solidFill>
        <a:ln w="12700" cap="flat" cmpd="sng" algn="ctr">
          <a:noFill/>
          <a:prstDash val="solid"/>
          <a:miter lim="800000"/>
        </a:ln>
        <a:effectLst/>
      </dgm:spPr>
    </dgm:pt>
    <dgm:pt modelId="{08CB2D5A-F46A-4E0E-9575-15F31D04AAC6}" type="pres">
      <dgm:prSet presAssocID="{8BAB5E6F-A65E-41DB-A296-0818B0E49F7C}" presName="L2TextContainer" presStyleLbl="revTx" presStyleIdx="6" presStyleCnt="10">
        <dgm:presLayoutVars>
          <dgm:bulletEnabled val="1"/>
        </dgm:presLayoutVars>
      </dgm:prSet>
      <dgm:spPr/>
    </dgm:pt>
    <dgm:pt modelId="{7C1E6B4A-59F7-4018-A403-E1CCAEE78BA1}" type="pres">
      <dgm:prSet presAssocID="{8BAB5E6F-A65E-41DB-A296-0818B0E49F7C}" presName="L1TextContainer" presStyleLbl="revTx" presStyleIdx="7" presStyleCnt="10" custScaleX="85387">
        <dgm:presLayoutVars>
          <dgm:chMax val="1"/>
          <dgm:chPref val="1"/>
          <dgm:bulletEnabled val="1"/>
        </dgm:presLayoutVars>
      </dgm:prSet>
      <dgm:spPr/>
    </dgm:pt>
    <dgm:pt modelId="{A03C5372-D306-43AC-B406-6F8183849431}" type="pres">
      <dgm:prSet presAssocID="{8BAB5E6F-A65E-41DB-A296-0818B0E49F7C}" presName="ConnectLine" presStyleLbl="sibTrans1D1" presStyleIdx="3" presStyleCnt="5"/>
      <dgm:spPr>
        <a:noFill/>
        <a:ln w="12700" cap="flat" cmpd="sng" algn="ctr">
          <a:solidFill>
            <a:schemeClr val="accent2"/>
          </a:solidFill>
          <a:prstDash val="dash"/>
          <a:miter lim="800000"/>
        </a:ln>
        <a:effectLst/>
      </dgm:spPr>
    </dgm:pt>
    <dgm:pt modelId="{90926F0B-05E0-48AF-9C69-5C494731F877}" type="pres">
      <dgm:prSet presAssocID="{8BAB5E6F-A65E-41DB-A296-0818B0E49F7C}" presName="EmptyPlaceHolder" presStyleCnt="0"/>
      <dgm:spPr/>
    </dgm:pt>
    <dgm:pt modelId="{9EA695E3-93D5-405B-8AF6-0B8537A964FD}" type="pres">
      <dgm:prSet presAssocID="{B407F4C3-8FC9-4E91-A0EC-6B33713CC9A5}" presName="spaceBetweenRectangles" presStyleCnt="0"/>
      <dgm:spPr/>
    </dgm:pt>
    <dgm:pt modelId="{05956D37-804F-419D-9E8C-30D41D06DC3E}" type="pres">
      <dgm:prSet presAssocID="{8B9AF88A-E1F7-4D3A-905F-87228D6A8655}" presName="composite" presStyleCnt="0"/>
      <dgm:spPr/>
    </dgm:pt>
    <dgm:pt modelId="{58B7B786-A0AD-4662-8D54-C5C572D2C32C}" type="pres">
      <dgm:prSet presAssocID="{8B9AF88A-E1F7-4D3A-905F-87228D6A8655}" presName="ConnectorPoint" presStyleLbl="lnNode1" presStyleIdx="4" presStyleCnt="5"/>
      <dgm:spPr>
        <a:solidFill>
          <a:schemeClr val="accent2"/>
        </a:solidFill>
        <a:ln w="6350" cap="flat" cmpd="sng" algn="ctr">
          <a:noFill/>
          <a:prstDash val="solid"/>
          <a:miter lim="800000"/>
        </a:ln>
        <a:effectLst/>
      </dgm:spPr>
    </dgm:pt>
    <dgm:pt modelId="{E4704426-333D-4092-A035-BBC55DB8579D}" type="pres">
      <dgm:prSet presAssocID="{8B9AF88A-E1F7-4D3A-905F-87228D6A8655}" presName="DropPinPlaceHolder" presStyleCnt="0"/>
      <dgm:spPr/>
    </dgm:pt>
    <dgm:pt modelId="{A55439AF-6893-479D-8B57-31FBC13C553F}" type="pres">
      <dgm:prSet presAssocID="{8B9AF88A-E1F7-4D3A-905F-87228D6A8655}" presName="DropPin" presStyleLbl="alignNode1" presStyleIdx="4" presStyleCnt="5"/>
      <dgm:spPr>
        <a:solidFill>
          <a:schemeClr val="accent2"/>
        </a:solidFill>
      </dgm:spPr>
    </dgm:pt>
    <dgm:pt modelId="{A22B1C16-7FF0-4DBE-B32E-E43FEB1E2EAC}" type="pres">
      <dgm:prSet presAssocID="{8B9AF88A-E1F7-4D3A-905F-87228D6A8655}" presName="Ellipse" presStyleLbl="fgAcc1" presStyleIdx="5" presStyleCnt="6"/>
      <dgm:spPr>
        <a:solidFill>
          <a:schemeClr val="accent1">
            <a:alpha val="90000"/>
          </a:schemeClr>
        </a:solidFill>
        <a:ln w="12700" cap="flat" cmpd="sng" algn="ctr">
          <a:noFill/>
          <a:prstDash val="solid"/>
          <a:miter lim="800000"/>
        </a:ln>
        <a:effectLst/>
      </dgm:spPr>
    </dgm:pt>
    <dgm:pt modelId="{1B55AA6D-649D-4145-93EB-08B866A4D4E5}" type="pres">
      <dgm:prSet presAssocID="{8B9AF88A-E1F7-4D3A-905F-87228D6A8655}" presName="L2TextContainer" presStyleLbl="revTx" presStyleIdx="8" presStyleCnt="10">
        <dgm:presLayoutVars>
          <dgm:bulletEnabled val="1"/>
        </dgm:presLayoutVars>
      </dgm:prSet>
      <dgm:spPr/>
    </dgm:pt>
    <dgm:pt modelId="{3FA5D5AE-9CAE-4D19-9765-BCEE62095312}" type="pres">
      <dgm:prSet presAssocID="{8B9AF88A-E1F7-4D3A-905F-87228D6A8655}" presName="L1TextContainer" presStyleLbl="revTx" presStyleIdx="9" presStyleCnt="10" custScaleX="85387">
        <dgm:presLayoutVars>
          <dgm:chMax val="1"/>
          <dgm:chPref val="1"/>
          <dgm:bulletEnabled val="1"/>
        </dgm:presLayoutVars>
      </dgm:prSet>
      <dgm:spPr/>
    </dgm:pt>
    <dgm:pt modelId="{FE6CA7EB-68EC-4E76-9051-08C4CF370101}" type="pres">
      <dgm:prSet presAssocID="{8B9AF88A-E1F7-4D3A-905F-87228D6A8655}" presName="ConnectLine" presStyleLbl="sibTrans1D1" presStyleIdx="4" presStyleCnt="5"/>
      <dgm:spPr>
        <a:noFill/>
        <a:ln w="12700" cap="flat" cmpd="sng" algn="ctr">
          <a:solidFill>
            <a:schemeClr val="accent2"/>
          </a:solidFill>
          <a:prstDash val="dash"/>
          <a:miter lim="800000"/>
        </a:ln>
        <a:effectLst/>
      </dgm:spPr>
    </dgm:pt>
    <dgm:pt modelId="{070CED43-982E-487C-9CC2-CFAEABD4D2D8}" type="pres">
      <dgm:prSet presAssocID="{8B9AF88A-E1F7-4D3A-905F-87228D6A8655}" presName="EmptyPlaceHolder" presStyleCnt="0"/>
      <dgm:spPr/>
    </dgm:pt>
  </dgm:ptLst>
  <dgm:cxnLst>
    <dgm:cxn modelId="{1E92940A-250B-4494-B40F-3DA807C7CB42}" type="presOf" srcId="{DF1ABFB3-B399-406F-91BD-DCDF9A38526B}" destId="{1B55AA6D-649D-4145-93EB-08B866A4D4E5}" srcOrd="0" destOrd="0" presId="urn:microsoft.com/office/officeart/2017/3/layout/DropPinTimeline"/>
    <dgm:cxn modelId="{C3A1C60D-63BB-4E34-AD47-96AABDB6084E}" type="presOf" srcId="{D05E1923-5021-40F7-B4EF-E582E23A699D}" destId="{223C5207-4FA2-4A6C-8F43-20BD55767C99}" srcOrd="0" destOrd="0" presId="urn:microsoft.com/office/officeart/2017/3/layout/DropPinTimeline"/>
    <dgm:cxn modelId="{5F3B0F1C-AD09-448C-A081-46D11DC987C6}" type="presOf" srcId="{8B9AF88A-E1F7-4D3A-905F-87228D6A8655}" destId="{3FA5D5AE-9CAE-4D19-9765-BCEE62095312}" srcOrd="0" destOrd="0" presId="urn:microsoft.com/office/officeart/2017/3/layout/DropPinTimeline"/>
    <dgm:cxn modelId="{E0E45028-839A-4135-AA56-517D3BAA0708}" type="presOf" srcId="{8BAB5E6F-A65E-41DB-A296-0818B0E49F7C}" destId="{7C1E6B4A-59F7-4018-A403-E1CCAEE78BA1}" srcOrd="0" destOrd="0" presId="urn:microsoft.com/office/officeart/2017/3/layout/DropPinTimeline"/>
    <dgm:cxn modelId="{1B32EF2C-9DB5-4504-A9DA-B4956CC00208}" srcId="{FA8F44BD-C8C7-462C-9756-1EC498E86842}" destId="{EFEB4D61-3A9C-4140-977F-3C3F5C9EE9D1}" srcOrd="0" destOrd="0" parTransId="{57D352E4-0431-4F68-B8F1-61BFA34799AA}" sibTransId="{0ECC32B6-1E7C-4AA4-9DBF-D69B7C5E64A9}"/>
    <dgm:cxn modelId="{0D51BD2E-4619-469B-B233-EBAC3D4D0BA6}" srcId="{05A24E01-5535-46B9-A9A1-A9A07E639A88}" destId="{FA8F44BD-C8C7-462C-9756-1EC498E86842}" srcOrd="2"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7DDF5444-F976-4F04-88A9-CF8B15238792}" type="presOf" srcId="{58FF46FB-368D-4E9C-A650-0513B8879DA8}" destId="{8E3FB235-DF38-476B-9A0E-B1E583D50944}" srcOrd="0" destOrd="0" presId="urn:microsoft.com/office/officeart/2017/3/layout/DropPinTimeline"/>
    <dgm:cxn modelId="{1690634A-EBA7-4881-9E5F-0C82421D4CDF}" type="presOf" srcId="{FA8F44BD-C8C7-462C-9756-1EC498E86842}" destId="{2D6C7916-1130-46A8-833B-A6278CBD2192}" srcOrd="0" destOrd="0" presId="urn:microsoft.com/office/officeart/2017/3/layout/DropPinTimeline"/>
    <dgm:cxn modelId="{B659504B-18E4-4D89-A17C-34ABB280AE52}" srcId="{58FF46FB-368D-4E9C-A650-0513B8879DA8}" destId="{9A875394-CA1E-4432-AEEB-9054FCFF5E0E}" srcOrd="0" destOrd="0" parTransId="{FCC92BDD-6EA3-421D-9DA8-7D3A12D003B6}" sibTransId="{0314452B-82A0-42F4-9551-DF00CFFC3580}"/>
    <dgm:cxn modelId="{66B49C6C-FAFD-47B4-BF22-05A295C23D4E}" srcId="{05A24E01-5535-46B9-A9A1-A9A07E639A88}" destId="{8BAB5E6F-A65E-41DB-A296-0818B0E49F7C}" srcOrd="3" destOrd="0" parTransId="{886842C6-3EFC-4BE7-B417-415595758830}" sibTransId="{B407F4C3-8FC9-4E91-A0EC-6B33713CC9A5}"/>
    <dgm:cxn modelId="{15319551-A9EA-462E-845B-E5251E84291F}" srcId="{8B9AF88A-E1F7-4D3A-905F-87228D6A8655}" destId="{DF1ABFB3-B399-406F-91BD-DCDF9A38526B}" srcOrd="0" destOrd="0" parTransId="{78CB0E27-958C-4066-A189-8B36505E8204}" sibTransId="{70E4A1D3-514E-4327-991D-5CC9C6B41885}"/>
    <dgm:cxn modelId="{4876CF51-F110-4E25-8FD4-08D25B4B0AB8}" srcId="{D05E1923-5021-40F7-B4EF-E582E23A699D}" destId="{579089A8-5362-4BA4-9163-D19228C1808F}" srcOrd="0" destOrd="0" parTransId="{FB2DEB6E-B29F-4E51-960A-23ECC62EBF38}" sibTransId="{1C5328B1-AC18-4CF7-A034-BB0592F4A2A1}"/>
    <dgm:cxn modelId="{2617C475-F537-46A6-ADE1-4EB764853601}" srcId="{8BAB5E6F-A65E-41DB-A296-0818B0E49F7C}" destId="{332BC85C-1CF3-4F8F-ACB7-5B6D53744AE1}" srcOrd="0" destOrd="0" parTransId="{99F218FD-90FE-450E-A368-B3E3677E74E8}" sibTransId="{8D1CC686-B05C-4470-A959-236CC9C8BB70}"/>
    <dgm:cxn modelId="{B9F0B583-D02F-4EF4-83A8-DFD7B32B9433}" type="presOf" srcId="{9A875394-CA1E-4432-AEEB-9054FCFF5E0E}" destId="{D2143A46-815A-49BF-9455-C0385022444F}" srcOrd="0" destOrd="0" presId="urn:microsoft.com/office/officeart/2017/3/layout/DropPinTimeline"/>
    <dgm:cxn modelId="{DF6168D4-4FC3-42E4-8DAA-85BA8A678933}" type="presOf" srcId="{332BC85C-1CF3-4F8F-ACB7-5B6D53744AE1}" destId="{08CB2D5A-F46A-4E0E-9575-15F31D04AAC6}" srcOrd="0" destOrd="0" presId="urn:microsoft.com/office/officeart/2017/3/layout/DropPinTimeline"/>
    <dgm:cxn modelId="{72C4D6D9-419A-42C1-A76D-84599F65BB08}" srcId="{05A24E01-5535-46B9-A9A1-A9A07E639A88}" destId="{D05E1923-5021-40F7-B4EF-E582E23A699D}" srcOrd="1" destOrd="0" parTransId="{FD6C5CD2-9CED-4BE6-89CD-A5A5CCE63B3E}" sibTransId="{F020958C-EF86-4274-85F9-318F2792F7B6}"/>
    <dgm:cxn modelId="{C6A73EDB-89B0-4756-9ECD-83E9B8AB77E5}" type="presOf" srcId="{EFEB4D61-3A9C-4140-977F-3C3F5C9EE9D1}" destId="{96DDA0FE-83E2-423C-9F13-58A61EB68487}" srcOrd="0" destOrd="0" presId="urn:microsoft.com/office/officeart/2017/3/layout/DropPinTimeline"/>
    <dgm:cxn modelId="{FE7849EA-5B37-43C8-B217-CD4E30A8E545}" type="presOf" srcId="{05A24E01-5535-46B9-A9A1-A9A07E639A88}" destId="{6E9F3C9B-13CA-43A8-8836-0B2B41D07DEF}" srcOrd="0" destOrd="0" presId="urn:microsoft.com/office/officeart/2017/3/layout/DropPinTimeline"/>
    <dgm:cxn modelId="{E1474FF3-8E3C-4B30-985C-CE88BA0FE324}" srcId="{05A24E01-5535-46B9-A9A1-A9A07E639A88}" destId="{8B9AF88A-E1F7-4D3A-905F-87228D6A8655}" srcOrd="4" destOrd="0" parTransId="{933A8FED-7B84-4ED0-B6AA-2EE26A89B8EA}" sibTransId="{F11DD6EC-352C-4A0E-84AA-FEBE2F06BCF9}"/>
    <dgm:cxn modelId="{DC6269F4-0C31-4613-A809-E8E029CAD0D1}" type="presOf" srcId="{579089A8-5362-4BA4-9163-D19228C1808F}" destId="{B5F3F650-2E42-488A-AD4F-C4BD47D19A84}" srcOrd="0" destOrd="0" presId="urn:microsoft.com/office/officeart/2017/3/layout/DropPinTimeline"/>
    <dgm:cxn modelId="{2FED2A5E-98EB-4859-AB3F-062F22EEC890}" type="presParOf" srcId="{6E9F3C9B-13CA-43A8-8836-0B2B41D07DEF}" destId="{E8AACCBB-6709-4071-B389-3BB226B3A586}" srcOrd="0" destOrd="0" presId="urn:microsoft.com/office/officeart/2017/3/layout/DropPinTimeline"/>
    <dgm:cxn modelId="{6DE443D7-8EE2-4FBC-842D-B6B9C44204D0}" type="presParOf" srcId="{6E9F3C9B-13CA-43A8-8836-0B2B41D07DEF}" destId="{E6F74CED-5217-4282-85F1-1C12DC84731C}" srcOrd="1" destOrd="0" presId="urn:microsoft.com/office/officeart/2017/3/layout/DropPinTimeline"/>
    <dgm:cxn modelId="{C773189E-DF31-4C58-A290-F5DFD7DCF8B1}" type="presParOf" srcId="{E6F74CED-5217-4282-85F1-1C12DC84731C}" destId="{AC377099-4DAE-451C-ADE9-98036E2679B5}" srcOrd="0" destOrd="0" presId="urn:microsoft.com/office/officeart/2017/3/layout/DropPinTimeline"/>
    <dgm:cxn modelId="{04D71AD3-A9B8-46E1-AB82-BB594FCE110E}" type="presParOf" srcId="{AC377099-4DAE-451C-ADE9-98036E2679B5}" destId="{B6C94ECD-6415-4250-B4AD-F67BF5BECFB8}" srcOrd="0" destOrd="0" presId="urn:microsoft.com/office/officeart/2017/3/layout/DropPinTimeline"/>
    <dgm:cxn modelId="{4D9D677D-9448-43AF-978B-5C7E7661F4F9}" type="presParOf" srcId="{AC377099-4DAE-451C-ADE9-98036E2679B5}" destId="{0E99BB09-1B86-4308-A570-3981E6DD3A06}" srcOrd="1" destOrd="0" presId="urn:microsoft.com/office/officeart/2017/3/layout/DropPinTimeline"/>
    <dgm:cxn modelId="{C213A57E-D4AE-4C05-AA12-FE8CC1989639}" type="presParOf" srcId="{0E99BB09-1B86-4308-A570-3981E6DD3A06}" destId="{0ED6E8D6-BD44-4400-BC14-1BC75CB979A3}" srcOrd="0" destOrd="0" presId="urn:microsoft.com/office/officeart/2017/3/layout/DropPinTimeline"/>
    <dgm:cxn modelId="{927F0821-BB24-4368-A4D4-046EB89F39DD}" type="presParOf" srcId="{0E99BB09-1B86-4308-A570-3981E6DD3A06}" destId="{5B7FC7CF-F58D-48D5-8BCC-38D6EE87890B}" srcOrd="1" destOrd="0" presId="urn:microsoft.com/office/officeart/2017/3/layout/DropPinTimeline"/>
    <dgm:cxn modelId="{F517DE46-1EA2-46F3-8833-EE234EEF5B09}" type="presParOf" srcId="{AC377099-4DAE-451C-ADE9-98036E2679B5}" destId="{D2143A46-815A-49BF-9455-C0385022444F}" srcOrd="2" destOrd="0" presId="urn:microsoft.com/office/officeart/2017/3/layout/DropPinTimeline"/>
    <dgm:cxn modelId="{75F0F73C-AD49-4A34-842E-A65EF46645BA}" type="presParOf" srcId="{AC377099-4DAE-451C-ADE9-98036E2679B5}" destId="{8E3FB235-DF38-476B-9A0E-B1E583D50944}" srcOrd="3" destOrd="0" presId="urn:microsoft.com/office/officeart/2017/3/layout/DropPinTimeline"/>
    <dgm:cxn modelId="{071A2262-20BC-4D30-AB90-12B0A0FEB6EF}" type="presParOf" srcId="{AC377099-4DAE-451C-ADE9-98036E2679B5}" destId="{9AA05CE5-209F-4AD9-BE2C-2A69F76DA8F4}" srcOrd="4" destOrd="0" presId="urn:microsoft.com/office/officeart/2017/3/layout/DropPinTimeline"/>
    <dgm:cxn modelId="{0D0471BD-C944-46DB-9B0D-12B6F025E4F4}" type="presParOf" srcId="{AC377099-4DAE-451C-ADE9-98036E2679B5}" destId="{17350C28-DA10-4F3B-9FA2-0FE7C12A4ABE}" srcOrd="5" destOrd="0" presId="urn:microsoft.com/office/officeart/2017/3/layout/DropPinTimeline"/>
    <dgm:cxn modelId="{37FF9AEE-1EE5-440D-B822-B54671B03AAC}" type="presParOf" srcId="{E6F74CED-5217-4282-85F1-1C12DC84731C}" destId="{6DA7B85E-9DC6-4F3B-A2BF-09CDEEDB43BC}" srcOrd="1" destOrd="0" presId="urn:microsoft.com/office/officeart/2017/3/layout/DropPinTimeline"/>
    <dgm:cxn modelId="{3FF77B45-DC34-4E18-8B7E-49C274966E23}" type="presParOf" srcId="{E6F74CED-5217-4282-85F1-1C12DC84731C}" destId="{CF519A69-9940-494F-8406-D0D876E3CD26}" srcOrd="2" destOrd="0" presId="urn:microsoft.com/office/officeart/2017/3/layout/DropPinTimeline"/>
    <dgm:cxn modelId="{4E60349A-D4EB-4BFE-9374-0F079D59B1FC}" type="presParOf" srcId="{CF519A69-9940-494F-8406-D0D876E3CD26}" destId="{714429FF-AAA3-4358-8C5F-1A7F29AA2B7B}" srcOrd="0" destOrd="0" presId="urn:microsoft.com/office/officeart/2017/3/layout/DropPinTimeline"/>
    <dgm:cxn modelId="{0B07CD93-B91C-4CAF-B94C-3237B0C6F601}" type="presParOf" srcId="{CF519A69-9940-494F-8406-D0D876E3CD26}" destId="{AB8B1E8E-162B-4E3E-9E31-BA5CFBD3ED9D}" srcOrd="1" destOrd="0" presId="urn:microsoft.com/office/officeart/2017/3/layout/DropPinTimeline"/>
    <dgm:cxn modelId="{BB97917A-2BFB-4D8A-94BD-816B0C62D6F6}" type="presParOf" srcId="{AB8B1E8E-162B-4E3E-9E31-BA5CFBD3ED9D}" destId="{358CAA11-0A87-4861-8B4E-913B1EAD1334}" srcOrd="0" destOrd="0" presId="urn:microsoft.com/office/officeart/2017/3/layout/DropPinTimeline"/>
    <dgm:cxn modelId="{FDC4D318-B3AD-4E39-8663-3AFB57531D79}" type="presParOf" srcId="{AB8B1E8E-162B-4E3E-9E31-BA5CFBD3ED9D}" destId="{B1A1A837-F261-404B-A808-B2F4154CE8A2}" srcOrd="1" destOrd="0" presId="urn:microsoft.com/office/officeart/2017/3/layout/DropPinTimeline"/>
    <dgm:cxn modelId="{7F53703E-9DF0-45E5-AC76-7E0CCD3B06EA}" type="presParOf" srcId="{CF519A69-9940-494F-8406-D0D876E3CD26}" destId="{B5F3F650-2E42-488A-AD4F-C4BD47D19A84}" srcOrd="2" destOrd="0" presId="urn:microsoft.com/office/officeart/2017/3/layout/DropPinTimeline"/>
    <dgm:cxn modelId="{B59937ED-9C59-4BBD-AA3C-5D9159504926}" type="presParOf" srcId="{CF519A69-9940-494F-8406-D0D876E3CD26}" destId="{223C5207-4FA2-4A6C-8F43-20BD55767C99}" srcOrd="3" destOrd="0" presId="urn:microsoft.com/office/officeart/2017/3/layout/DropPinTimeline"/>
    <dgm:cxn modelId="{470C2FBB-9D40-4F2C-8107-12E2CA0E70BE}" type="presParOf" srcId="{CF519A69-9940-494F-8406-D0D876E3CD26}" destId="{4FE5EB5D-4CEF-4D0D-9394-0534E61844BE}" srcOrd="4" destOrd="0" presId="urn:microsoft.com/office/officeart/2017/3/layout/DropPinTimeline"/>
    <dgm:cxn modelId="{C1237DFD-87FD-434B-A5C8-02108EF43081}" type="presParOf" srcId="{CF519A69-9940-494F-8406-D0D876E3CD26}" destId="{EC869059-0AEC-4D98-8C46-CB603A342C72}" srcOrd="5" destOrd="0" presId="urn:microsoft.com/office/officeart/2017/3/layout/DropPinTimeline"/>
    <dgm:cxn modelId="{7A1441D0-A5AA-4E6C-9388-511DA29929BF}" type="presParOf" srcId="{E6F74CED-5217-4282-85F1-1C12DC84731C}" destId="{408BA715-9739-461D-BFDE-88EDAE355E60}" srcOrd="3" destOrd="0" presId="urn:microsoft.com/office/officeart/2017/3/layout/DropPinTimeline"/>
    <dgm:cxn modelId="{087F2A81-CFD9-4BF8-96FC-2D4ABA32462F}" type="presParOf" srcId="{E6F74CED-5217-4282-85F1-1C12DC84731C}" destId="{D512C7F9-87A6-4BA9-AFAC-03FF1578D945}" srcOrd="4" destOrd="0" presId="urn:microsoft.com/office/officeart/2017/3/layout/DropPinTimeline"/>
    <dgm:cxn modelId="{8C6217DA-A763-4946-99A2-03C618C428AF}" type="presParOf" srcId="{D512C7F9-87A6-4BA9-AFAC-03FF1578D945}" destId="{152AD014-AFD0-4700-A468-4D562874339A}" srcOrd="0" destOrd="0" presId="urn:microsoft.com/office/officeart/2017/3/layout/DropPinTimeline"/>
    <dgm:cxn modelId="{A6A34287-F5FF-46EE-9A88-F2ECF73903CE}" type="presParOf" srcId="{D512C7F9-87A6-4BA9-AFAC-03FF1578D945}" destId="{6CE2C4D8-4380-442D-A6C2-0B468BF3C74C}" srcOrd="1" destOrd="0" presId="urn:microsoft.com/office/officeart/2017/3/layout/DropPinTimeline"/>
    <dgm:cxn modelId="{D28BF9CF-F026-4786-A1AC-F4F785C54591}" type="presParOf" srcId="{6CE2C4D8-4380-442D-A6C2-0B468BF3C74C}" destId="{72C82E90-F103-439C-8371-CFFB0927B9DE}" srcOrd="0" destOrd="0" presId="urn:microsoft.com/office/officeart/2017/3/layout/DropPinTimeline"/>
    <dgm:cxn modelId="{E33A6BB5-6D3A-4D44-AEFC-75BAB101C26D}" type="presParOf" srcId="{6CE2C4D8-4380-442D-A6C2-0B468BF3C74C}" destId="{5D519322-C1DD-47AE-92C0-13575134BC76}" srcOrd="1" destOrd="0" presId="urn:microsoft.com/office/officeart/2017/3/layout/DropPinTimeline"/>
    <dgm:cxn modelId="{0BFD1614-5731-4306-81F7-E2C949C32A93}" type="presParOf" srcId="{D512C7F9-87A6-4BA9-AFAC-03FF1578D945}" destId="{96DDA0FE-83E2-423C-9F13-58A61EB68487}" srcOrd="2" destOrd="0" presId="urn:microsoft.com/office/officeart/2017/3/layout/DropPinTimeline"/>
    <dgm:cxn modelId="{06EDED26-E685-42BC-BFC2-75C7EA695E40}" type="presParOf" srcId="{D512C7F9-87A6-4BA9-AFAC-03FF1578D945}" destId="{2D6C7916-1130-46A8-833B-A6278CBD2192}" srcOrd="3" destOrd="0" presId="urn:microsoft.com/office/officeart/2017/3/layout/DropPinTimeline"/>
    <dgm:cxn modelId="{A20C8A5A-2D9A-4EF7-BC83-D5EE4B16698D}" type="presParOf" srcId="{D512C7F9-87A6-4BA9-AFAC-03FF1578D945}" destId="{4D953791-5C2F-4A75-A8F4-6ED7EAB5E015}" srcOrd="4" destOrd="0" presId="urn:microsoft.com/office/officeart/2017/3/layout/DropPinTimeline"/>
    <dgm:cxn modelId="{6780D10C-523A-4885-B5BF-84F303790098}" type="presParOf" srcId="{D512C7F9-87A6-4BA9-AFAC-03FF1578D945}" destId="{22A72E40-4DCC-4F48-AADD-29738FD37A2C}" srcOrd="5" destOrd="0" presId="urn:microsoft.com/office/officeart/2017/3/layout/DropPinTimeline"/>
    <dgm:cxn modelId="{30EAF1CE-B96B-4CA5-BF13-51DD8040A559}" type="presParOf" srcId="{E6F74CED-5217-4282-85F1-1C12DC84731C}" destId="{E168BB9F-20D9-474F-9E39-4872B40634C6}" srcOrd="5" destOrd="0" presId="urn:microsoft.com/office/officeart/2017/3/layout/DropPinTimeline"/>
    <dgm:cxn modelId="{39415FEC-72C6-4C74-A821-E354E744CD96}" type="presParOf" srcId="{E6F74CED-5217-4282-85F1-1C12DC84731C}" destId="{A62622B1-7EF4-49B6-9AC7-B54F0E2A0C74}" srcOrd="6" destOrd="0" presId="urn:microsoft.com/office/officeart/2017/3/layout/DropPinTimeline"/>
    <dgm:cxn modelId="{D67F013A-C0A0-41F6-B6F2-E904B1BB7A8F}" type="presParOf" srcId="{A62622B1-7EF4-49B6-9AC7-B54F0E2A0C74}" destId="{14282312-87CB-41BB-A02D-C594BBEF33C7}" srcOrd="0" destOrd="0" presId="urn:microsoft.com/office/officeart/2017/3/layout/DropPinTimeline"/>
    <dgm:cxn modelId="{AA55F469-83D2-4E02-B111-0206AAFCAA06}" type="presParOf" srcId="{A62622B1-7EF4-49B6-9AC7-B54F0E2A0C74}" destId="{D554C1A5-AF8E-41FC-A779-25BD6B11F91F}" srcOrd="1" destOrd="0" presId="urn:microsoft.com/office/officeart/2017/3/layout/DropPinTimeline"/>
    <dgm:cxn modelId="{033C6509-70C8-4B85-9F92-724CDBB68078}" type="presParOf" srcId="{D554C1A5-AF8E-41FC-A779-25BD6B11F91F}" destId="{17331DD9-74CF-4A3A-86BA-F4B9DBEAB944}" srcOrd="0" destOrd="0" presId="urn:microsoft.com/office/officeart/2017/3/layout/DropPinTimeline"/>
    <dgm:cxn modelId="{C7CCDF66-BA72-4EDC-AE16-CAA6317954F0}" type="presParOf" srcId="{D554C1A5-AF8E-41FC-A779-25BD6B11F91F}" destId="{515AAB83-BD07-4B9E-9A3B-858C0B126F9C}" srcOrd="1" destOrd="0" presId="urn:microsoft.com/office/officeart/2017/3/layout/DropPinTimeline"/>
    <dgm:cxn modelId="{E8437A29-F853-4553-AB29-152AF603DF52}" type="presParOf" srcId="{A62622B1-7EF4-49B6-9AC7-B54F0E2A0C74}" destId="{08CB2D5A-F46A-4E0E-9575-15F31D04AAC6}" srcOrd="2" destOrd="0" presId="urn:microsoft.com/office/officeart/2017/3/layout/DropPinTimeline"/>
    <dgm:cxn modelId="{1F3D9CE2-342F-4335-BD41-5AA59D2BD7BD}" type="presParOf" srcId="{A62622B1-7EF4-49B6-9AC7-B54F0E2A0C74}" destId="{7C1E6B4A-59F7-4018-A403-E1CCAEE78BA1}" srcOrd="3" destOrd="0" presId="urn:microsoft.com/office/officeart/2017/3/layout/DropPinTimeline"/>
    <dgm:cxn modelId="{FFF1ACE9-B2B3-4E83-877B-F9633E8EE135}" type="presParOf" srcId="{A62622B1-7EF4-49B6-9AC7-B54F0E2A0C74}" destId="{A03C5372-D306-43AC-B406-6F8183849431}" srcOrd="4" destOrd="0" presId="urn:microsoft.com/office/officeart/2017/3/layout/DropPinTimeline"/>
    <dgm:cxn modelId="{D8A09163-94A5-46BD-9FA2-C3372A01AA32}" type="presParOf" srcId="{A62622B1-7EF4-49B6-9AC7-B54F0E2A0C74}" destId="{90926F0B-05E0-48AF-9C69-5C494731F877}" srcOrd="5" destOrd="0" presId="urn:microsoft.com/office/officeart/2017/3/layout/DropPinTimeline"/>
    <dgm:cxn modelId="{80084466-50AF-445A-BE2A-0C51919B9169}" type="presParOf" srcId="{E6F74CED-5217-4282-85F1-1C12DC84731C}" destId="{9EA695E3-93D5-405B-8AF6-0B8537A964FD}" srcOrd="7" destOrd="0" presId="urn:microsoft.com/office/officeart/2017/3/layout/DropPinTimeline"/>
    <dgm:cxn modelId="{007CF318-F68B-4FFC-ADA6-3D9D6A3AA152}" type="presParOf" srcId="{E6F74CED-5217-4282-85F1-1C12DC84731C}" destId="{05956D37-804F-419D-9E8C-30D41D06DC3E}" srcOrd="8" destOrd="0" presId="urn:microsoft.com/office/officeart/2017/3/layout/DropPinTimeline"/>
    <dgm:cxn modelId="{FAB9E562-4579-4BDB-8C1D-AABEAFCB2610}" type="presParOf" srcId="{05956D37-804F-419D-9E8C-30D41D06DC3E}" destId="{58B7B786-A0AD-4662-8D54-C5C572D2C32C}" srcOrd="0" destOrd="0" presId="urn:microsoft.com/office/officeart/2017/3/layout/DropPinTimeline"/>
    <dgm:cxn modelId="{8283382D-2F6E-4717-B025-1A8C73B65ADB}" type="presParOf" srcId="{05956D37-804F-419D-9E8C-30D41D06DC3E}" destId="{E4704426-333D-4092-A035-BBC55DB8579D}" srcOrd="1" destOrd="0" presId="urn:microsoft.com/office/officeart/2017/3/layout/DropPinTimeline"/>
    <dgm:cxn modelId="{85723DC0-955B-4B2A-AF28-CF8BFFC2E264}" type="presParOf" srcId="{E4704426-333D-4092-A035-BBC55DB8579D}" destId="{A55439AF-6893-479D-8B57-31FBC13C553F}" srcOrd="0" destOrd="0" presId="urn:microsoft.com/office/officeart/2017/3/layout/DropPinTimeline"/>
    <dgm:cxn modelId="{91888A85-75D0-4D33-9F39-A49766251D61}" type="presParOf" srcId="{E4704426-333D-4092-A035-BBC55DB8579D}" destId="{A22B1C16-7FF0-4DBE-B32E-E43FEB1E2EAC}" srcOrd="1" destOrd="0" presId="urn:microsoft.com/office/officeart/2017/3/layout/DropPinTimeline"/>
    <dgm:cxn modelId="{CD06CDC2-25F5-44FB-B0B1-C39F32E155BE}" type="presParOf" srcId="{05956D37-804F-419D-9E8C-30D41D06DC3E}" destId="{1B55AA6D-649D-4145-93EB-08B866A4D4E5}" srcOrd="2" destOrd="0" presId="urn:microsoft.com/office/officeart/2017/3/layout/DropPinTimeline"/>
    <dgm:cxn modelId="{0B21D911-BF72-41CD-BB03-4F9717477846}" type="presParOf" srcId="{05956D37-804F-419D-9E8C-30D41D06DC3E}" destId="{3FA5D5AE-9CAE-4D19-9765-BCEE62095312}" srcOrd="3" destOrd="0" presId="urn:microsoft.com/office/officeart/2017/3/layout/DropPinTimeline"/>
    <dgm:cxn modelId="{80BFAECA-ADC5-41A5-BA11-A4CC8D9557A9}" type="presParOf" srcId="{05956D37-804F-419D-9E8C-30D41D06DC3E}" destId="{FE6CA7EB-68EC-4E76-9051-08C4CF370101}" srcOrd="4" destOrd="0" presId="urn:microsoft.com/office/officeart/2017/3/layout/DropPinTimeline"/>
    <dgm:cxn modelId="{98E4E629-85DB-45DC-A90A-9FAAB58EFF55}" type="presParOf" srcId="{05956D37-804F-419D-9E8C-30D41D06DC3E}" destId="{070CED43-982E-487C-9CC2-CFAEABD4D2D8}"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8B275D-8553-0846-A316-484B7B291C97}">
      <dsp:nvSpPr>
        <dsp:cNvPr id="0" name=""/>
        <dsp:cNvSpPr/>
      </dsp:nvSpPr>
      <dsp:spPr>
        <a:xfrm>
          <a:off x="0"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rtl="0">
            <a:lnSpc>
              <a:spcPct val="90000"/>
            </a:lnSpc>
            <a:spcBef>
              <a:spcPct val="0"/>
            </a:spcBef>
            <a:spcAft>
              <a:spcPct val="35000"/>
            </a:spcAft>
            <a:buNone/>
          </a:pPr>
          <a:r>
            <a:rPr lang="en-US" sz="2000" kern="1200" dirty="0">
              <a:latin typeface="Tenorite" pitchFamily="2" charset="0"/>
            </a:rPr>
            <a:t>Planning</a:t>
          </a:r>
        </a:p>
        <a:p>
          <a:pPr marL="0" lvl="1" indent="-114300" algn="ctr" defTabSz="622300">
            <a:lnSpc>
              <a:spcPct val="90000"/>
            </a:lnSpc>
            <a:spcBef>
              <a:spcPct val="0"/>
            </a:spcBef>
            <a:spcAft>
              <a:spcPct val="15000"/>
            </a:spcAft>
            <a:buNone/>
          </a:pPr>
          <a:r>
            <a:rPr lang="en-US" sz="1400" kern="1200" dirty="0">
              <a:latin typeface="Tenorite" pitchFamily="2" charset="0"/>
            </a:rPr>
            <a:t>Synergize scalable </a:t>
          </a:r>
          <a:br>
            <a:rPr lang="en-US" sz="1400" kern="1200" dirty="0">
              <a:latin typeface="Tenorite" pitchFamily="2" charset="0"/>
            </a:rPr>
          </a:br>
          <a:r>
            <a:rPr lang="en-US" sz="1400" kern="1200" dirty="0">
              <a:latin typeface="Tenorite" pitchFamily="2" charset="0"/>
            </a:rPr>
            <a:t>e-commerce</a:t>
          </a:r>
        </a:p>
      </dsp:txBody>
      <dsp:txXfrm>
        <a:off x="0" y="1576348"/>
        <a:ext cx="1892456" cy="1576348"/>
      </dsp:txXfrm>
    </dsp:sp>
    <dsp:sp modelId="{A126BA88-D0F9-AF4A-A7BA-0638E32B45F8}">
      <dsp:nvSpPr>
        <dsp:cNvPr id="0" name=""/>
        <dsp:cNvSpPr/>
      </dsp:nvSpPr>
      <dsp:spPr>
        <a:xfrm>
          <a:off x="53215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DFF6703-D32F-9E47-96B8-A304C47CCB78}">
      <dsp:nvSpPr>
        <dsp:cNvPr id="0" name=""/>
        <dsp:cNvSpPr/>
      </dsp:nvSpPr>
      <dsp:spPr>
        <a:xfrm>
          <a:off x="1946788"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kern="1200" dirty="0">
              <a:latin typeface="Tenorite" pitchFamily="2" charset="0"/>
            </a:rPr>
            <a:t>Marketing</a:t>
          </a:r>
        </a:p>
        <a:p>
          <a:pPr marL="0" lvl="1" indent="-114300" algn="ctr" defTabSz="622300">
            <a:lnSpc>
              <a:spcPct val="90000"/>
            </a:lnSpc>
            <a:spcBef>
              <a:spcPct val="0"/>
            </a:spcBef>
            <a:spcAft>
              <a:spcPct val="15000"/>
            </a:spcAft>
            <a:buNone/>
          </a:pPr>
          <a:r>
            <a:rPr lang="en-US" sz="1400" kern="1200" dirty="0">
              <a:latin typeface="Tenorite" pitchFamily="2" charset="0"/>
            </a:rPr>
            <a:t>Disseminate standardized metrics</a:t>
          </a:r>
        </a:p>
      </dsp:txBody>
      <dsp:txXfrm>
        <a:off x="1946788" y="1576348"/>
        <a:ext cx="1892456" cy="1576348"/>
      </dsp:txXfrm>
    </dsp:sp>
    <dsp:sp modelId="{EFEB790C-BD5C-F54D-9993-F81422A8AD8E}">
      <dsp:nvSpPr>
        <dsp:cNvPr id="0" name=""/>
        <dsp:cNvSpPr/>
      </dsp:nvSpPr>
      <dsp:spPr>
        <a:xfrm>
          <a:off x="248138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34ABADC-97F5-A547-823D-7594A86D79D3}">
      <dsp:nvSpPr>
        <dsp:cNvPr id="0" name=""/>
        <dsp:cNvSpPr/>
      </dsp:nvSpPr>
      <dsp:spPr>
        <a:xfrm>
          <a:off x="3898459"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kern="1200" dirty="0">
              <a:latin typeface="Tenorite" pitchFamily="2" charset="0"/>
            </a:rPr>
            <a:t>Design</a:t>
          </a:r>
        </a:p>
        <a:p>
          <a:pPr marL="0" lvl="1" indent="-114300" algn="ctr" defTabSz="622300">
            <a:lnSpc>
              <a:spcPct val="90000"/>
            </a:lnSpc>
            <a:spcBef>
              <a:spcPct val="0"/>
            </a:spcBef>
            <a:spcAft>
              <a:spcPct val="15000"/>
            </a:spcAft>
            <a:buNone/>
          </a:pPr>
          <a:r>
            <a:rPr lang="en-US" sz="1400" kern="1200" dirty="0">
              <a:latin typeface="Tenorite" pitchFamily="2" charset="0"/>
            </a:rPr>
            <a:t>Coordinate</a:t>
          </a:r>
        </a:p>
        <a:p>
          <a:pPr marL="0" lvl="1" indent="-114300" algn="ctr" defTabSz="622300">
            <a:lnSpc>
              <a:spcPct val="90000"/>
            </a:lnSpc>
            <a:spcBef>
              <a:spcPct val="0"/>
            </a:spcBef>
            <a:spcAft>
              <a:spcPct val="15000"/>
            </a:spcAft>
            <a:buNone/>
          </a:pPr>
          <a:r>
            <a:rPr lang="en-US" sz="1400" kern="1200" dirty="0">
              <a:latin typeface="Tenorite" pitchFamily="2" charset="0"/>
            </a:rPr>
            <a:t>e-business applications</a:t>
          </a:r>
        </a:p>
      </dsp:txBody>
      <dsp:txXfrm>
        <a:off x="3898459" y="1576348"/>
        <a:ext cx="1892456" cy="1576348"/>
      </dsp:txXfrm>
    </dsp:sp>
    <dsp:sp modelId="{CC076D56-4BB0-7246-9039-788AB439DAF0}">
      <dsp:nvSpPr>
        <dsp:cNvPr id="0" name=""/>
        <dsp:cNvSpPr/>
      </dsp:nvSpPr>
      <dsp:spPr>
        <a:xfrm>
          <a:off x="443061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28C9BA8-C3B3-F947-915F-EE2FD2FCA9A5}">
      <dsp:nvSpPr>
        <dsp:cNvPr id="0" name=""/>
        <dsp:cNvSpPr/>
      </dsp:nvSpPr>
      <dsp:spPr>
        <a:xfrm>
          <a:off x="5847689"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kern="1200" dirty="0">
              <a:latin typeface="Tenorite" pitchFamily="2" charset="0"/>
            </a:rPr>
            <a:t>Strategy</a:t>
          </a:r>
        </a:p>
        <a:p>
          <a:pPr marL="0" lvl="1" indent="-114300" algn="ctr" defTabSz="622300" rtl="0">
            <a:lnSpc>
              <a:spcPct val="90000"/>
            </a:lnSpc>
            <a:spcBef>
              <a:spcPct val="0"/>
            </a:spcBef>
            <a:spcAft>
              <a:spcPct val="15000"/>
            </a:spcAft>
            <a:buNone/>
          </a:pPr>
          <a:r>
            <a:rPr lang="en-US" sz="1400" kern="1200" dirty="0">
              <a:latin typeface="Tenorite" pitchFamily="2" charset="0"/>
            </a:rPr>
            <a:t>Foster holistically superior methodologies</a:t>
          </a:r>
        </a:p>
      </dsp:txBody>
      <dsp:txXfrm>
        <a:off x="5847689" y="1576348"/>
        <a:ext cx="1892456" cy="1576348"/>
      </dsp:txXfrm>
    </dsp:sp>
    <dsp:sp modelId="{FDF2BC93-305C-D94B-A6C2-ED9CE7F40C2F}">
      <dsp:nvSpPr>
        <dsp:cNvPr id="0" name=""/>
        <dsp:cNvSpPr/>
      </dsp:nvSpPr>
      <dsp:spPr>
        <a:xfrm>
          <a:off x="637984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73C20AF0-FA1E-3C4A-AD07-551A27BE2B92}">
      <dsp:nvSpPr>
        <dsp:cNvPr id="0" name=""/>
        <dsp:cNvSpPr/>
      </dsp:nvSpPr>
      <dsp:spPr>
        <a:xfrm>
          <a:off x="7796918" y="0"/>
          <a:ext cx="1892456"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kern="1200" dirty="0">
              <a:latin typeface="Tenorite" pitchFamily="2" charset="0"/>
            </a:rPr>
            <a:t>Launch</a:t>
          </a:r>
        </a:p>
        <a:p>
          <a:pPr marL="0" lvl="1" indent="-114300" algn="ctr" defTabSz="622300" rtl="0">
            <a:lnSpc>
              <a:spcPct val="90000"/>
            </a:lnSpc>
            <a:spcBef>
              <a:spcPct val="0"/>
            </a:spcBef>
            <a:spcAft>
              <a:spcPct val="15000"/>
            </a:spcAft>
            <a:buNone/>
          </a:pPr>
          <a:r>
            <a:rPr lang="en-US" sz="1400" kern="1200" dirty="0">
              <a:latin typeface="Tenorite" pitchFamily="2" charset="0"/>
            </a:rPr>
            <a:t>Deploy strategic networks with compelling e-business needs</a:t>
          </a:r>
        </a:p>
      </dsp:txBody>
      <dsp:txXfrm>
        <a:off x="7796918" y="1576348"/>
        <a:ext cx="1892456" cy="1576348"/>
      </dsp:txXfrm>
    </dsp:sp>
    <dsp:sp modelId="{916140F0-4F43-9F45-8310-FCCA12DDE514}">
      <dsp:nvSpPr>
        <dsp:cNvPr id="0" name=""/>
        <dsp:cNvSpPr/>
      </dsp:nvSpPr>
      <dsp:spPr>
        <a:xfrm>
          <a:off x="8329073"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107607C-A87A-3347-81F6-106C527DBD58}">
      <dsp:nvSpPr>
        <dsp:cNvPr id="0" name=""/>
        <dsp:cNvSpPr/>
      </dsp:nvSpPr>
      <dsp:spPr>
        <a:xfrm>
          <a:off x="775149" y="3030213"/>
          <a:ext cx="8914225" cy="591130"/>
        </a:xfrm>
        <a:prstGeom prst="leftRightArrow">
          <a:avLst/>
        </a:prstGeom>
        <a:solidFill>
          <a:schemeClr val="accent2">
            <a:tint val="40000"/>
            <a:hueOff val="0"/>
            <a:satOff val="0"/>
            <a:lumOff val="0"/>
            <a:alpha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AACCBB-6709-4071-B389-3BB226B3A586}">
      <dsp:nvSpPr>
        <dsp:cNvPr id="0" name=""/>
        <dsp:cNvSpPr/>
      </dsp:nvSpPr>
      <dsp:spPr>
        <a:xfrm>
          <a:off x="0" y="2181504"/>
          <a:ext cx="9779182" cy="0"/>
        </a:xfrm>
        <a:prstGeom prst="line">
          <a:avLst/>
        </a:prstGeom>
        <a:solidFill>
          <a:schemeClr val="lt1">
            <a:alpha val="90000"/>
            <a:hueOff val="0"/>
            <a:satOff val="0"/>
            <a:lumOff val="0"/>
            <a:alphaOff val="0"/>
          </a:schemeClr>
        </a:solidFill>
        <a:ln w="19050" cap="flat" cmpd="sng" algn="ctr">
          <a:solidFill>
            <a:schemeClr val="accent2">
              <a:alpha val="9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ED6E8D6-BD44-4400-BC14-1BC75CB979A3}">
      <dsp:nvSpPr>
        <dsp:cNvPr id="0" name=""/>
        <dsp:cNvSpPr/>
      </dsp:nvSpPr>
      <dsp:spPr>
        <a:xfrm rot="8100000">
          <a:off x="69819" y="502751"/>
          <a:ext cx="320851" cy="320851"/>
        </a:xfrm>
        <a:prstGeom prst="teardrop">
          <a:avLst>
            <a:gd name="adj" fmla="val 115000"/>
          </a:avLst>
        </a:prstGeom>
        <a:solidFill>
          <a:schemeClr val="accent2"/>
        </a:solidFill>
        <a:ln w="12700" cap="flat" cmpd="sng" algn="ctr">
          <a:solidFill>
            <a:schemeClr val="accent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7FC7CF-F58D-48D5-8BCC-38D6EE87890B}">
      <dsp:nvSpPr>
        <dsp:cNvPr id="0" name=""/>
        <dsp:cNvSpPr/>
      </dsp:nvSpPr>
      <dsp:spPr>
        <a:xfrm>
          <a:off x="105463" y="538395"/>
          <a:ext cx="249564" cy="249564"/>
        </a:xfrm>
        <a:prstGeom prst="ellipse">
          <a:avLst/>
        </a:prstGeom>
        <a:solidFill>
          <a:schemeClr val="accent1">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2143A46-815A-49BF-9455-C0385022444F}">
      <dsp:nvSpPr>
        <dsp:cNvPr id="0" name=""/>
        <dsp:cNvSpPr/>
      </dsp:nvSpPr>
      <dsp:spPr>
        <a:xfrm>
          <a:off x="655770" y="890053"/>
          <a:ext cx="2321488"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2550" rIns="82550" bIns="123825" numCol="1" spcCol="1270" anchor="t" anchorCtr="0">
          <a:noAutofit/>
        </a:bodyPr>
        <a:lstStyle/>
        <a:p>
          <a:pPr marL="0" lvl="0" indent="0" algn="l" defTabSz="577850">
            <a:lnSpc>
              <a:spcPct val="90000"/>
            </a:lnSpc>
            <a:spcBef>
              <a:spcPct val="0"/>
            </a:spcBef>
            <a:spcAft>
              <a:spcPct val="35000"/>
            </a:spcAft>
            <a:buNone/>
          </a:pPr>
          <a:r>
            <a:rPr lang="en-US" sz="1300" b="0" kern="1200" dirty="0">
              <a:solidFill>
                <a:schemeClr val="bg1"/>
              </a:solidFill>
              <a:latin typeface="Tenorite" pitchFamily="2" charset="0"/>
            </a:rPr>
            <a:t>Synergize scalable</a:t>
          </a:r>
          <a:br>
            <a:rPr lang="en-US" sz="1300" b="0" kern="1200" dirty="0">
              <a:solidFill>
                <a:schemeClr val="bg1"/>
              </a:solidFill>
              <a:latin typeface="Tenorite" pitchFamily="2" charset="0"/>
            </a:rPr>
          </a:br>
          <a:r>
            <a:rPr lang="en-US" sz="1300" b="0" kern="1200" dirty="0">
              <a:solidFill>
                <a:schemeClr val="bg1"/>
              </a:solidFill>
              <a:latin typeface="Tenorite" pitchFamily="2" charset="0"/>
            </a:rPr>
            <a:t>e-commerce</a:t>
          </a:r>
        </a:p>
      </dsp:txBody>
      <dsp:txXfrm>
        <a:off x="655770" y="890053"/>
        <a:ext cx="2321488" cy="1291450"/>
      </dsp:txXfrm>
    </dsp:sp>
    <dsp:sp modelId="{8E3FB235-DF38-476B-9A0E-B1E583D50944}">
      <dsp:nvSpPr>
        <dsp:cNvPr id="0" name=""/>
        <dsp:cNvSpPr/>
      </dsp:nvSpPr>
      <dsp:spPr>
        <a:xfrm>
          <a:off x="655770" y="436300"/>
          <a:ext cx="2321488"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1" kern="1200" dirty="0">
              <a:solidFill>
                <a:schemeClr val="bg1"/>
              </a:solidFill>
              <a:latin typeface="Tenorite" pitchFamily="2" charset="0"/>
            </a:rPr>
            <a:t>Sep 20XX</a:t>
          </a:r>
        </a:p>
      </dsp:txBody>
      <dsp:txXfrm>
        <a:off x="655770" y="436300"/>
        <a:ext cx="2321488" cy="453752"/>
      </dsp:txXfrm>
    </dsp:sp>
    <dsp:sp modelId="{9AA05CE5-209F-4AD9-BE2C-2A69F76DA8F4}">
      <dsp:nvSpPr>
        <dsp:cNvPr id="0" name=""/>
        <dsp:cNvSpPr/>
      </dsp:nvSpPr>
      <dsp:spPr>
        <a:xfrm>
          <a:off x="230245" y="890053"/>
          <a:ext cx="0" cy="1291450"/>
        </a:xfrm>
        <a:prstGeom prst="line">
          <a:avLst/>
        </a:prstGeom>
        <a:noFill/>
        <a:ln w="12700" cap="flat" cmpd="sng" algn="ctr">
          <a:solidFill>
            <a:schemeClr val="accent2"/>
          </a:solidFill>
          <a:prstDash val="dash"/>
          <a:miter lim="800000"/>
        </a:ln>
        <a:effectLst/>
      </dsp:spPr>
      <dsp:style>
        <a:lnRef idx="1">
          <a:scrgbClr r="0" g="0" b="0"/>
        </a:lnRef>
        <a:fillRef idx="0">
          <a:scrgbClr r="0" g="0" b="0"/>
        </a:fillRef>
        <a:effectRef idx="0">
          <a:scrgbClr r="0" g="0" b="0"/>
        </a:effectRef>
        <a:fontRef idx="minor"/>
      </dsp:style>
    </dsp:sp>
    <dsp:sp modelId="{B6C94ECD-6415-4250-B4AD-F67BF5BECFB8}">
      <dsp:nvSpPr>
        <dsp:cNvPr id="0" name=""/>
        <dsp:cNvSpPr/>
      </dsp:nvSpPr>
      <dsp:spPr>
        <a:xfrm>
          <a:off x="189408" y="2140666"/>
          <a:ext cx="81675" cy="81675"/>
        </a:xfrm>
        <a:prstGeom prst="ellipse">
          <a:avLst/>
        </a:prstGeom>
        <a:solidFill>
          <a:schemeClr val="accent2">
            <a:shade val="90000"/>
            <a:hueOff val="0"/>
            <a:satOff val="0"/>
            <a:lumOff val="0"/>
            <a:alphaOff val="0"/>
          </a:schemeClr>
        </a:solidFill>
        <a:ln w="63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58CAA11-0A87-4861-8B4E-913B1EAD1334}">
      <dsp:nvSpPr>
        <dsp:cNvPr id="0" name=""/>
        <dsp:cNvSpPr/>
      </dsp:nvSpPr>
      <dsp:spPr>
        <a:xfrm rot="18900000">
          <a:off x="1707641" y="3539404"/>
          <a:ext cx="320851" cy="320851"/>
        </a:xfrm>
        <a:prstGeom prst="teardrop">
          <a:avLst>
            <a:gd name="adj" fmla="val 115000"/>
          </a:avLst>
        </a:prstGeom>
        <a:solidFill>
          <a:schemeClr val="accent2"/>
        </a:solidFill>
        <a:ln w="12700" cap="flat" cmpd="sng" algn="ctr">
          <a:solidFill>
            <a:schemeClr val="accent2">
              <a:alpha val="90000"/>
              <a:hueOff val="0"/>
              <a:satOff val="0"/>
              <a:lumOff val="0"/>
              <a:alphaOff val="-1000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A1A837-F261-404B-A808-B2F4154CE8A2}">
      <dsp:nvSpPr>
        <dsp:cNvPr id="0" name=""/>
        <dsp:cNvSpPr/>
      </dsp:nvSpPr>
      <dsp:spPr>
        <a:xfrm>
          <a:off x="1743285" y="3575048"/>
          <a:ext cx="249564" cy="249564"/>
        </a:xfrm>
        <a:prstGeom prst="ellipse">
          <a:avLst/>
        </a:prstGeom>
        <a:solidFill>
          <a:schemeClr val="accent1">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5F3F650-2E42-488A-AD4F-C4BD47D19A84}">
      <dsp:nvSpPr>
        <dsp:cNvPr id="0" name=""/>
        <dsp:cNvSpPr/>
      </dsp:nvSpPr>
      <dsp:spPr>
        <a:xfrm>
          <a:off x="2292766" y="2181504"/>
          <a:ext cx="2311834"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3825" rIns="0" bIns="82550" numCol="1" spcCol="1270" anchor="b" anchorCtr="0">
          <a:noAutofit/>
        </a:bodyPr>
        <a:lstStyle/>
        <a:p>
          <a:pPr marL="0" lvl="0" indent="0" algn="l" defTabSz="577850">
            <a:lnSpc>
              <a:spcPct val="90000"/>
            </a:lnSpc>
            <a:spcBef>
              <a:spcPct val="0"/>
            </a:spcBef>
            <a:spcAft>
              <a:spcPct val="35000"/>
            </a:spcAft>
            <a:buNone/>
          </a:pPr>
          <a:r>
            <a:rPr lang="en-US" sz="1300" b="0" kern="1200" dirty="0">
              <a:solidFill>
                <a:schemeClr val="bg1"/>
              </a:solidFill>
              <a:latin typeface="Tenorite" pitchFamily="2" charset="0"/>
            </a:rPr>
            <a:t>Disseminate standardized metrics</a:t>
          </a:r>
        </a:p>
      </dsp:txBody>
      <dsp:txXfrm>
        <a:off x="2292766" y="2181504"/>
        <a:ext cx="2311834" cy="1291450"/>
      </dsp:txXfrm>
    </dsp:sp>
    <dsp:sp modelId="{223C5207-4FA2-4A6C-8F43-20BD55767C99}">
      <dsp:nvSpPr>
        <dsp:cNvPr id="0" name=""/>
        <dsp:cNvSpPr/>
      </dsp:nvSpPr>
      <dsp:spPr>
        <a:xfrm>
          <a:off x="2292766" y="3472954"/>
          <a:ext cx="2311834"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1" kern="1200" dirty="0">
              <a:solidFill>
                <a:schemeClr val="bg1"/>
              </a:solidFill>
              <a:latin typeface="Tenorite" pitchFamily="2" charset="0"/>
            </a:rPr>
            <a:t>Nov 20XX</a:t>
          </a:r>
        </a:p>
      </dsp:txBody>
      <dsp:txXfrm>
        <a:off x="2292766" y="3472954"/>
        <a:ext cx="2311834" cy="453752"/>
      </dsp:txXfrm>
    </dsp:sp>
    <dsp:sp modelId="{4FE5EB5D-4CEF-4D0D-9394-0534E61844BE}">
      <dsp:nvSpPr>
        <dsp:cNvPr id="0" name=""/>
        <dsp:cNvSpPr/>
      </dsp:nvSpPr>
      <dsp:spPr>
        <a:xfrm>
          <a:off x="1868067" y="2181504"/>
          <a:ext cx="0" cy="1291450"/>
        </a:xfrm>
        <a:prstGeom prst="line">
          <a:avLst/>
        </a:prstGeom>
        <a:noFill/>
        <a:ln w="12700" cap="flat" cmpd="sng" algn="ctr">
          <a:solidFill>
            <a:schemeClr val="accent2"/>
          </a:solidFill>
          <a:prstDash val="dash"/>
          <a:miter lim="800000"/>
        </a:ln>
        <a:effectLst/>
      </dsp:spPr>
      <dsp:style>
        <a:lnRef idx="1">
          <a:scrgbClr r="0" g="0" b="0"/>
        </a:lnRef>
        <a:fillRef idx="0">
          <a:scrgbClr r="0" g="0" b="0"/>
        </a:fillRef>
        <a:effectRef idx="0">
          <a:scrgbClr r="0" g="0" b="0"/>
        </a:effectRef>
        <a:fontRef idx="minor"/>
      </dsp:style>
    </dsp:sp>
    <dsp:sp modelId="{714429FF-AAA3-4358-8C5F-1A7F29AA2B7B}">
      <dsp:nvSpPr>
        <dsp:cNvPr id="0" name=""/>
        <dsp:cNvSpPr/>
      </dsp:nvSpPr>
      <dsp:spPr>
        <a:xfrm>
          <a:off x="1826286" y="2140666"/>
          <a:ext cx="81675" cy="81675"/>
        </a:xfrm>
        <a:prstGeom prst="ellipse">
          <a:avLst/>
        </a:prstGeom>
        <a:solidFill>
          <a:schemeClr val="accent2"/>
        </a:solidFill>
        <a:ln w="63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C82E90-F103-439C-8371-CFFB0927B9DE}">
      <dsp:nvSpPr>
        <dsp:cNvPr id="0" name=""/>
        <dsp:cNvSpPr/>
      </dsp:nvSpPr>
      <dsp:spPr>
        <a:xfrm rot="8100000">
          <a:off x="3331841" y="502751"/>
          <a:ext cx="320851" cy="320851"/>
        </a:xfrm>
        <a:prstGeom prst="teardrop">
          <a:avLst>
            <a:gd name="adj" fmla="val 115000"/>
          </a:avLst>
        </a:prstGeom>
        <a:solidFill>
          <a:schemeClr val="accent2"/>
        </a:solidFill>
        <a:ln w="12700" cap="flat" cmpd="sng" algn="ctr">
          <a:solidFill>
            <a:schemeClr val="accent2">
              <a:alpha val="90000"/>
              <a:hueOff val="0"/>
              <a:satOff val="0"/>
              <a:lumOff val="0"/>
              <a:alphaOff val="-2000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519322-C1DD-47AE-92C0-13575134BC76}">
      <dsp:nvSpPr>
        <dsp:cNvPr id="0" name=""/>
        <dsp:cNvSpPr/>
      </dsp:nvSpPr>
      <dsp:spPr>
        <a:xfrm>
          <a:off x="3367485" y="538395"/>
          <a:ext cx="249564" cy="249564"/>
        </a:xfrm>
        <a:prstGeom prst="ellipse">
          <a:avLst/>
        </a:prstGeom>
        <a:solidFill>
          <a:schemeClr val="accent1">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6DDA0FE-83E2-423C-9F13-58A61EB68487}">
      <dsp:nvSpPr>
        <dsp:cNvPr id="0" name=""/>
        <dsp:cNvSpPr/>
      </dsp:nvSpPr>
      <dsp:spPr>
        <a:xfrm>
          <a:off x="3916965" y="890053"/>
          <a:ext cx="2311834"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2550" rIns="82550" bIns="123825" numCol="1" spcCol="1270" anchor="t" anchorCtr="0">
          <a:noAutofit/>
        </a:bodyPr>
        <a:lstStyle/>
        <a:p>
          <a:pPr marL="0" lvl="0" indent="0" algn="l" defTabSz="577850">
            <a:lnSpc>
              <a:spcPct val="90000"/>
            </a:lnSpc>
            <a:spcBef>
              <a:spcPct val="0"/>
            </a:spcBef>
            <a:spcAft>
              <a:spcPct val="35000"/>
            </a:spcAft>
            <a:buNone/>
          </a:pPr>
          <a:r>
            <a:rPr lang="en-US" sz="1300" b="0" kern="1200" dirty="0">
              <a:solidFill>
                <a:schemeClr val="bg1"/>
              </a:solidFill>
              <a:latin typeface="Tenorite" pitchFamily="2" charset="0"/>
            </a:rPr>
            <a:t>Coordinate e-business applications</a:t>
          </a:r>
        </a:p>
      </dsp:txBody>
      <dsp:txXfrm>
        <a:off x="3916965" y="890053"/>
        <a:ext cx="2311834" cy="1291450"/>
      </dsp:txXfrm>
    </dsp:sp>
    <dsp:sp modelId="{2D6C7916-1130-46A8-833B-A6278CBD2192}">
      <dsp:nvSpPr>
        <dsp:cNvPr id="0" name=""/>
        <dsp:cNvSpPr/>
      </dsp:nvSpPr>
      <dsp:spPr>
        <a:xfrm>
          <a:off x="3916965" y="436300"/>
          <a:ext cx="2311834"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1" kern="1200" dirty="0">
              <a:solidFill>
                <a:schemeClr val="bg1"/>
              </a:solidFill>
              <a:latin typeface="Tenorite" pitchFamily="2" charset="0"/>
            </a:rPr>
            <a:t>Jan 20XX</a:t>
          </a:r>
        </a:p>
      </dsp:txBody>
      <dsp:txXfrm>
        <a:off x="3916965" y="436300"/>
        <a:ext cx="2311834" cy="453752"/>
      </dsp:txXfrm>
    </dsp:sp>
    <dsp:sp modelId="{4D953791-5C2F-4A75-A8F4-6ED7EAB5E015}">
      <dsp:nvSpPr>
        <dsp:cNvPr id="0" name=""/>
        <dsp:cNvSpPr/>
      </dsp:nvSpPr>
      <dsp:spPr>
        <a:xfrm>
          <a:off x="3492267" y="890053"/>
          <a:ext cx="0" cy="1291450"/>
        </a:xfrm>
        <a:prstGeom prst="line">
          <a:avLst/>
        </a:prstGeom>
        <a:noFill/>
        <a:ln w="12700" cap="flat" cmpd="sng" algn="ctr">
          <a:solidFill>
            <a:schemeClr val="accent2"/>
          </a:solidFill>
          <a:prstDash val="dash"/>
          <a:miter lim="800000"/>
        </a:ln>
        <a:effectLst/>
      </dsp:spPr>
      <dsp:style>
        <a:lnRef idx="1">
          <a:scrgbClr r="0" g="0" b="0"/>
        </a:lnRef>
        <a:fillRef idx="0">
          <a:scrgbClr r="0" g="0" b="0"/>
        </a:fillRef>
        <a:effectRef idx="0">
          <a:scrgbClr r="0" g="0" b="0"/>
        </a:effectRef>
        <a:fontRef idx="minor"/>
      </dsp:style>
    </dsp:sp>
    <dsp:sp modelId="{152AD014-AFD0-4700-A468-4D562874339A}">
      <dsp:nvSpPr>
        <dsp:cNvPr id="0" name=""/>
        <dsp:cNvSpPr/>
      </dsp:nvSpPr>
      <dsp:spPr>
        <a:xfrm>
          <a:off x="3450486" y="2140666"/>
          <a:ext cx="81675" cy="81675"/>
        </a:xfrm>
        <a:prstGeom prst="ellipse">
          <a:avLst/>
        </a:prstGeom>
        <a:solidFill>
          <a:schemeClr val="accent2"/>
        </a:solidFill>
        <a:ln w="63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7331DD9-74CF-4A3A-86BA-F4B9DBEAB944}">
      <dsp:nvSpPr>
        <dsp:cNvPr id="0" name=""/>
        <dsp:cNvSpPr/>
      </dsp:nvSpPr>
      <dsp:spPr>
        <a:xfrm rot="18900000">
          <a:off x="4956041" y="3539404"/>
          <a:ext cx="320851" cy="320851"/>
        </a:xfrm>
        <a:prstGeom prst="teardrop">
          <a:avLst>
            <a:gd name="adj" fmla="val 115000"/>
          </a:avLst>
        </a:prstGeom>
        <a:solidFill>
          <a:schemeClr val="accent2"/>
        </a:solidFill>
        <a:ln w="12700" cap="flat" cmpd="sng" algn="ctr">
          <a:solidFill>
            <a:schemeClr val="accent2">
              <a:alpha val="90000"/>
              <a:hueOff val="0"/>
              <a:satOff val="0"/>
              <a:lumOff val="0"/>
              <a:alphaOff val="-3000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5AAB83-BD07-4B9E-9A3B-858C0B126F9C}">
      <dsp:nvSpPr>
        <dsp:cNvPr id="0" name=""/>
        <dsp:cNvSpPr/>
      </dsp:nvSpPr>
      <dsp:spPr>
        <a:xfrm>
          <a:off x="4991685" y="3575048"/>
          <a:ext cx="249564" cy="249564"/>
        </a:xfrm>
        <a:prstGeom prst="ellipse">
          <a:avLst/>
        </a:prstGeom>
        <a:solidFill>
          <a:schemeClr val="accent1">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8CB2D5A-F46A-4E0E-9575-15F31D04AAC6}">
      <dsp:nvSpPr>
        <dsp:cNvPr id="0" name=""/>
        <dsp:cNvSpPr/>
      </dsp:nvSpPr>
      <dsp:spPr>
        <a:xfrm>
          <a:off x="5541165" y="2181504"/>
          <a:ext cx="2311834"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3825" rIns="0" bIns="82550" numCol="1" spcCol="1270" anchor="b" anchorCtr="0">
          <a:noAutofit/>
        </a:bodyPr>
        <a:lstStyle/>
        <a:p>
          <a:pPr marL="0" lvl="0" indent="0" algn="l" defTabSz="577850">
            <a:lnSpc>
              <a:spcPct val="90000"/>
            </a:lnSpc>
            <a:spcBef>
              <a:spcPct val="0"/>
            </a:spcBef>
            <a:spcAft>
              <a:spcPct val="35000"/>
            </a:spcAft>
            <a:buNone/>
          </a:pPr>
          <a:r>
            <a:rPr lang="en-US" sz="1300" b="0" kern="1200" dirty="0">
              <a:solidFill>
                <a:schemeClr val="bg1"/>
              </a:solidFill>
              <a:latin typeface="Tenorite" pitchFamily="2" charset="0"/>
            </a:rPr>
            <a:t>Foster holistically superior methodologies</a:t>
          </a:r>
        </a:p>
      </dsp:txBody>
      <dsp:txXfrm>
        <a:off x="5541165" y="2181504"/>
        <a:ext cx="2311834" cy="1291450"/>
      </dsp:txXfrm>
    </dsp:sp>
    <dsp:sp modelId="{7C1E6B4A-59F7-4018-A403-E1CCAEE78BA1}">
      <dsp:nvSpPr>
        <dsp:cNvPr id="0" name=""/>
        <dsp:cNvSpPr/>
      </dsp:nvSpPr>
      <dsp:spPr>
        <a:xfrm>
          <a:off x="5541165" y="3472954"/>
          <a:ext cx="2311834"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1" kern="1200" dirty="0">
              <a:solidFill>
                <a:schemeClr val="bg1"/>
              </a:solidFill>
              <a:latin typeface="Tenorite" pitchFamily="2" charset="0"/>
            </a:rPr>
            <a:t>March 20XX</a:t>
          </a:r>
        </a:p>
      </dsp:txBody>
      <dsp:txXfrm>
        <a:off x="5541165" y="3472954"/>
        <a:ext cx="2311834" cy="453752"/>
      </dsp:txXfrm>
    </dsp:sp>
    <dsp:sp modelId="{A03C5372-D306-43AC-B406-6F8183849431}">
      <dsp:nvSpPr>
        <dsp:cNvPr id="0" name=""/>
        <dsp:cNvSpPr/>
      </dsp:nvSpPr>
      <dsp:spPr>
        <a:xfrm>
          <a:off x="5116467" y="2181504"/>
          <a:ext cx="0" cy="1291450"/>
        </a:xfrm>
        <a:prstGeom prst="line">
          <a:avLst/>
        </a:prstGeom>
        <a:noFill/>
        <a:ln w="12700" cap="flat" cmpd="sng" algn="ctr">
          <a:solidFill>
            <a:schemeClr val="accent2"/>
          </a:solidFill>
          <a:prstDash val="dash"/>
          <a:miter lim="800000"/>
        </a:ln>
        <a:effectLst/>
      </dsp:spPr>
      <dsp:style>
        <a:lnRef idx="1">
          <a:scrgbClr r="0" g="0" b="0"/>
        </a:lnRef>
        <a:fillRef idx="0">
          <a:scrgbClr r="0" g="0" b="0"/>
        </a:fillRef>
        <a:effectRef idx="0">
          <a:scrgbClr r="0" g="0" b="0"/>
        </a:effectRef>
        <a:fontRef idx="minor"/>
      </dsp:style>
    </dsp:sp>
    <dsp:sp modelId="{14282312-87CB-41BB-A02D-C594BBEF33C7}">
      <dsp:nvSpPr>
        <dsp:cNvPr id="0" name=""/>
        <dsp:cNvSpPr/>
      </dsp:nvSpPr>
      <dsp:spPr>
        <a:xfrm>
          <a:off x="5074686" y="2140666"/>
          <a:ext cx="81675" cy="81675"/>
        </a:xfrm>
        <a:prstGeom prst="ellipse">
          <a:avLst/>
        </a:prstGeom>
        <a:solidFill>
          <a:schemeClr val="accent2"/>
        </a:solidFill>
        <a:ln w="63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5439AF-6893-479D-8B57-31FBC13C553F}">
      <dsp:nvSpPr>
        <dsp:cNvPr id="0" name=""/>
        <dsp:cNvSpPr/>
      </dsp:nvSpPr>
      <dsp:spPr>
        <a:xfrm rot="8100000">
          <a:off x="6580241" y="502751"/>
          <a:ext cx="320851" cy="320851"/>
        </a:xfrm>
        <a:prstGeom prst="teardrop">
          <a:avLst>
            <a:gd name="adj" fmla="val 115000"/>
          </a:avLst>
        </a:prstGeom>
        <a:solidFill>
          <a:schemeClr val="accent2"/>
        </a:solidFill>
        <a:ln w="12700" cap="flat" cmpd="sng" algn="ctr">
          <a:solidFill>
            <a:schemeClr val="accent2">
              <a:alpha val="90000"/>
              <a:hueOff val="0"/>
              <a:satOff val="0"/>
              <a:lumOff val="0"/>
              <a:alphaOff val="-4000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2B1C16-7FF0-4DBE-B32E-E43FEB1E2EAC}">
      <dsp:nvSpPr>
        <dsp:cNvPr id="0" name=""/>
        <dsp:cNvSpPr/>
      </dsp:nvSpPr>
      <dsp:spPr>
        <a:xfrm>
          <a:off x="6615885" y="538395"/>
          <a:ext cx="249564" cy="249564"/>
        </a:xfrm>
        <a:prstGeom prst="ellipse">
          <a:avLst/>
        </a:prstGeom>
        <a:solidFill>
          <a:schemeClr val="accent1">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B55AA6D-649D-4145-93EB-08B866A4D4E5}">
      <dsp:nvSpPr>
        <dsp:cNvPr id="0" name=""/>
        <dsp:cNvSpPr/>
      </dsp:nvSpPr>
      <dsp:spPr>
        <a:xfrm>
          <a:off x="7165365" y="890053"/>
          <a:ext cx="2311834" cy="1291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2550" rIns="82550" bIns="123825" numCol="1" spcCol="1270" anchor="t" anchorCtr="0">
          <a:noAutofit/>
        </a:bodyPr>
        <a:lstStyle/>
        <a:p>
          <a:pPr marL="0" lvl="0" indent="0" algn="l" defTabSz="577850">
            <a:lnSpc>
              <a:spcPct val="90000"/>
            </a:lnSpc>
            <a:spcBef>
              <a:spcPct val="0"/>
            </a:spcBef>
            <a:spcAft>
              <a:spcPct val="35000"/>
            </a:spcAft>
            <a:buNone/>
          </a:pPr>
          <a:r>
            <a:rPr lang="en-US" sz="1300" b="0" kern="1200" dirty="0">
              <a:solidFill>
                <a:schemeClr val="bg1"/>
              </a:solidFill>
              <a:latin typeface="Tenorite" pitchFamily="2" charset="0"/>
            </a:rPr>
            <a:t>Deploy strategic networks with compelling e-business needs</a:t>
          </a:r>
          <a:endParaRPr lang="en-US" sz="1300" b="1" kern="1200" dirty="0">
            <a:solidFill>
              <a:schemeClr val="bg1"/>
            </a:solidFill>
            <a:latin typeface="Tenorite" pitchFamily="2" charset="0"/>
          </a:endParaRPr>
        </a:p>
      </dsp:txBody>
      <dsp:txXfrm>
        <a:off x="7165365" y="890053"/>
        <a:ext cx="2311834" cy="1291450"/>
      </dsp:txXfrm>
    </dsp:sp>
    <dsp:sp modelId="{3FA5D5AE-9CAE-4D19-9765-BCEE62095312}">
      <dsp:nvSpPr>
        <dsp:cNvPr id="0" name=""/>
        <dsp:cNvSpPr/>
      </dsp:nvSpPr>
      <dsp:spPr>
        <a:xfrm>
          <a:off x="7165365" y="436300"/>
          <a:ext cx="2311834"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07950" bIns="0" numCol="1" spcCol="1270" anchor="ctr" anchorCtr="0">
          <a:noAutofit/>
        </a:bodyPr>
        <a:lstStyle/>
        <a:p>
          <a:pPr marL="0" lvl="0" indent="0" algn="l" defTabSz="755650">
            <a:lnSpc>
              <a:spcPct val="90000"/>
            </a:lnSpc>
            <a:spcBef>
              <a:spcPct val="0"/>
            </a:spcBef>
            <a:spcAft>
              <a:spcPct val="35000"/>
            </a:spcAft>
            <a:buNone/>
            <a:defRPr b="1"/>
          </a:pPr>
          <a:r>
            <a:rPr lang="en-US" sz="1700" b="1" kern="1200" dirty="0">
              <a:solidFill>
                <a:schemeClr val="bg1"/>
              </a:solidFill>
              <a:latin typeface="Tenorite" pitchFamily="2" charset="0"/>
            </a:rPr>
            <a:t>May 20XX</a:t>
          </a:r>
        </a:p>
      </dsp:txBody>
      <dsp:txXfrm>
        <a:off x="7165365" y="436300"/>
        <a:ext cx="2311834" cy="453752"/>
      </dsp:txXfrm>
    </dsp:sp>
    <dsp:sp modelId="{FE6CA7EB-68EC-4E76-9051-08C4CF370101}">
      <dsp:nvSpPr>
        <dsp:cNvPr id="0" name=""/>
        <dsp:cNvSpPr/>
      </dsp:nvSpPr>
      <dsp:spPr>
        <a:xfrm>
          <a:off x="6740667" y="890053"/>
          <a:ext cx="0" cy="1291450"/>
        </a:xfrm>
        <a:prstGeom prst="line">
          <a:avLst/>
        </a:prstGeom>
        <a:noFill/>
        <a:ln w="12700" cap="flat" cmpd="sng" algn="ctr">
          <a:solidFill>
            <a:schemeClr val="accent2"/>
          </a:solidFill>
          <a:prstDash val="dash"/>
          <a:miter lim="800000"/>
        </a:ln>
        <a:effectLst/>
      </dsp:spPr>
      <dsp:style>
        <a:lnRef idx="1">
          <a:scrgbClr r="0" g="0" b="0"/>
        </a:lnRef>
        <a:fillRef idx="0">
          <a:scrgbClr r="0" g="0" b="0"/>
        </a:fillRef>
        <a:effectRef idx="0">
          <a:scrgbClr r="0" g="0" b="0"/>
        </a:effectRef>
        <a:fontRef idx="minor"/>
      </dsp:style>
    </dsp:sp>
    <dsp:sp modelId="{58B7B786-A0AD-4662-8D54-C5C572D2C32C}">
      <dsp:nvSpPr>
        <dsp:cNvPr id="0" name=""/>
        <dsp:cNvSpPr/>
      </dsp:nvSpPr>
      <dsp:spPr>
        <a:xfrm>
          <a:off x="6698885" y="2140666"/>
          <a:ext cx="81675" cy="81675"/>
        </a:xfrm>
        <a:prstGeom prst="ellipse">
          <a:avLst/>
        </a:prstGeom>
        <a:solidFill>
          <a:schemeClr val="accent2"/>
        </a:solidFill>
        <a:ln w="63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png>
</file>

<file path=ppt/media/image15.jpeg>
</file>

<file path=ppt/media/image16.jpeg>
</file>

<file path=ppt/media/image17.jpeg>
</file>

<file path=ppt/media/image18.jpeg>
</file>

<file path=ppt/media/image19.jpeg>
</file>

<file path=ppt/media/image2.jpg>
</file>

<file path=ppt/media/image20.jpeg>
</file>

<file path=ppt/media/image21.jpeg>
</file>

<file path=ppt/media/image22.jpeg>
</file>

<file path=ppt/media/image3.gif>
</file>

<file path=ppt/media/image4.jpeg>
</file>

<file path=ppt/media/image5.jpeg>
</file>

<file path=ppt/media/image6.gi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5/15/2022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5F02DCD1-2C6B-F948-9F72-3BB0CF3D512E}" type="datetime1">
              <a:rPr lang="en-US" smtClean="0"/>
              <a:pPr/>
              <a:t>5/15/2022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5/15/2022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4B103E64-1627-9140-8127-1849FED275E1}" type="datetime1">
              <a:rPr lang="en-US" smtClean="0"/>
              <a:pPr/>
              <a:t>5/15/2022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DD9C8446-696E-6942-B6C8-CC9CAD0B34E0}" type="datetime1">
              <a:rPr lang="en-US" smtClean="0"/>
              <a:pPr/>
              <a:t>5/15/2022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5/15/2022</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7E7AB22C-8B7E-9B4A-8C65-396C3C874D86}" type="datetime1">
              <a:rPr lang="en-US" smtClean="0"/>
              <a:pPr/>
              <a:t>5/15/2022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8CE9AC2A-20AD-8C48-B5EB-B5322BDBCDEE}" type="datetime1">
              <a:rPr lang="en-US" smtClean="0"/>
              <a:pPr/>
              <a:t>5/15/2022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5/15/2022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9A85C5CA-AE29-AB4C-8F85-0373C72001D8}" type="datetime1">
              <a:rPr lang="en-US" smtClean="0"/>
              <a:pPr/>
              <a:t>5/15/2022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75594855-01E8-5A4B-B2B8-E2ECEF879100}" type="datetime1">
              <a:rPr lang="en-US" smtClean="0"/>
              <a:pPr/>
              <a:t>5/15/2022</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B562DF68-3089-814D-8A14-C651FE91885E}" type="datetime1">
              <a:rPr lang="en-US" smtClean="0"/>
              <a:pPr/>
              <a:t>5/15/2022</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9.xml"/><Relationship Id="rId4" Type="http://schemas.openxmlformats.org/officeDocument/2006/relationships/image" Target="../media/image20.jpeg"/></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gi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558800" y="3552204"/>
            <a:ext cx="11897359" cy="944563"/>
          </a:xfrm>
        </p:spPr>
        <p:txBody>
          <a:bodyPr/>
          <a:lstStyle/>
          <a:p>
            <a:r>
              <a:rPr lang="en-US" sz="5400" dirty="0"/>
              <a:t>Automated Pulse Sensing Tool </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2239373" y="4836478"/>
            <a:ext cx="9500507" cy="1726882"/>
          </a:xfrm>
        </p:spPr>
        <p:txBody>
          <a:bodyPr/>
          <a:lstStyle/>
          <a:p>
            <a:r>
              <a:rPr lang="en-US" dirty="0"/>
              <a:t>Tyler Eck - 410821337</a:t>
            </a:r>
          </a:p>
          <a:p>
            <a:r>
              <a:rPr lang="en-US" dirty="0"/>
              <a:t>NDHU Undergraduate Project </a:t>
            </a:r>
          </a:p>
          <a:p>
            <a:r>
              <a:rPr lang="en-US" dirty="0"/>
              <a:t>Advisor: </a:t>
            </a:r>
            <a:r>
              <a:rPr lang="zh-TW" dirty="0">
                <a:effectLst/>
                <a:ea typeface="微軟正黑體" panose="020B0604030504040204" pitchFamily="34" charset="-120"/>
                <a:cs typeface="Times New Roman" panose="02020603050405020304" pitchFamily="18" charset="0"/>
              </a:rPr>
              <a:t>顏士淨</a:t>
            </a:r>
            <a:r>
              <a:rPr lang="en-US" dirty="0">
                <a:effectLst/>
                <a:ea typeface="微軟正黑體" panose="020B0604030504040204" pitchFamily="34" charset="-120"/>
              </a:rPr>
              <a:t> (Shi-Jim Yen)</a:t>
            </a:r>
            <a:endParaRPr lang="en-US" dirty="0"/>
          </a:p>
        </p:txBody>
      </p:sp>
      <p:pic>
        <p:nvPicPr>
          <p:cNvPr id="5" name="Picture 4" descr="A close-up of hands holding each other&#10;&#10;Description automatically generated with medium confidence">
            <a:extLst>
              <a:ext uri="{FF2B5EF4-FFF2-40B4-BE49-F238E27FC236}">
                <a16:creationId xmlns:a16="http://schemas.microsoft.com/office/drawing/2014/main" id="{F1108FB1-7927-524E-D38C-E7E6F831E03E}"/>
              </a:ext>
            </a:extLst>
          </p:cNvPr>
          <p:cNvPicPr>
            <a:picLocks noChangeAspect="1"/>
          </p:cNvPicPr>
          <p:nvPr/>
        </p:nvPicPr>
        <p:blipFill>
          <a:blip r:embed="rId2"/>
          <a:stretch>
            <a:fillRect/>
          </a:stretch>
        </p:blipFill>
        <p:spPr>
          <a:xfrm>
            <a:off x="1205345" y="466252"/>
            <a:ext cx="4483329" cy="2965894"/>
          </a:xfrm>
          <a:prstGeom prst="rect">
            <a:avLst/>
          </a:prstGeom>
        </p:spPr>
      </p:pic>
      <p:pic>
        <p:nvPicPr>
          <p:cNvPr id="11" name="Picture 10">
            <a:extLst>
              <a:ext uri="{FF2B5EF4-FFF2-40B4-BE49-F238E27FC236}">
                <a16:creationId xmlns:a16="http://schemas.microsoft.com/office/drawing/2014/main" id="{6140F89A-1C25-62B6-C911-B2D1286A8694}"/>
              </a:ext>
            </a:extLst>
          </p:cNvPr>
          <p:cNvPicPr>
            <a:picLocks noChangeAspect="1"/>
          </p:cNvPicPr>
          <p:nvPr/>
        </p:nvPicPr>
        <p:blipFill>
          <a:blip r:embed="rId3"/>
          <a:stretch>
            <a:fillRect/>
          </a:stretch>
        </p:blipFill>
        <p:spPr>
          <a:xfrm>
            <a:off x="5808986" y="456735"/>
            <a:ext cx="2229199" cy="2972265"/>
          </a:xfrm>
          <a:prstGeom prst="rect">
            <a:avLst/>
          </a:prstGeom>
        </p:spPr>
      </p:pic>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sz="4400" dirty="0"/>
              <a:t>2. Ease of Access for Patient</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5/15/2022</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10</a:t>
            </a:fld>
            <a:endParaRPr lang="en-US" dirty="0"/>
          </a:p>
        </p:txBody>
      </p:sp>
      <p:sp>
        <p:nvSpPr>
          <p:cNvPr id="9" name="Content Placeholder 8">
            <a:extLst>
              <a:ext uri="{FF2B5EF4-FFF2-40B4-BE49-F238E27FC236}">
                <a16:creationId xmlns:a16="http://schemas.microsoft.com/office/drawing/2014/main" id="{6813022B-1102-7552-0535-3EFB670080BE}"/>
              </a:ext>
            </a:extLst>
          </p:cNvPr>
          <p:cNvSpPr>
            <a:spLocks noGrp="1"/>
          </p:cNvSpPr>
          <p:nvPr>
            <p:ph idx="1"/>
          </p:nvPr>
        </p:nvSpPr>
        <p:spPr/>
        <p:txBody>
          <a:bodyPr/>
          <a:lstStyle/>
          <a:p>
            <a:pPr marL="457200" indent="-457200">
              <a:buFont typeface="Arial" panose="020B0604020202020204" pitchFamily="34" charset="0"/>
              <a:buChar char="•"/>
            </a:pPr>
            <a:r>
              <a:rPr lang="en-US" dirty="0"/>
              <a:t>Elderly population in Eastern Taiwan living in remote areas</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Proposed tool allows for convenience – making it more accessible for these people to consult a doctor </a:t>
            </a:r>
          </a:p>
        </p:txBody>
      </p:sp>
    </p:spTree>
    <p:extLst>
      <p:ext uri="{BB962C8B-B14F-4D97-AF65-F5344CB8AC3E}">
        <p14:creationId xmlns:p14="http://schemas.microsoft.com/office/powerpoint/2010/main" val="1527386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anim calcmode="lin" valueType="num">
                                      <p:cBhvr additive="base">
                                        <p:cTn id="13"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C527-0A2A-4E3B-3A38-03DC49A8C194}"/>
              </a:ext>
            </a:extLst>
          </p:cNvPr>
          <p:cNvSpPr>
            <a:spLocks noGrp="1"/>
          </p:cNvSpPr>
          <p:nvPr>
            <p:ph type="ctrTitle"/>
          </p:nvPr>
        </p:nvSpPr>
        <p:spPr>
          <a:xfrm>
            <a:off x="1218294" y="2945020"/>
            <a:ext cx="6245912" cy="967960"/>
          </a:xfrm>
        </p:spPr>
        <p:txBody>
          <a:bodyPr/>
          <a:lstStyle/>
          <a:p>
            <a:r>
              <a:rPr lang="en-US" dirty="0"/>
              <a:t>Implementation</a:t>
            </a:r>
          </a:p>
        </p:txBody>
      </p:sp>
    </p:spTree>
    <p:extLst>
      <p:ext uri="{BB962C8B-B14F-4D97-AF65-F5344CB8AC3E}">
        <p14:creationId xmlns:p14="http://schemas.microsoft.com/office/powerpoint/2010/main" val="2691799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99E5F-6248-E640-CC25-F15996EA4244}"/>
              </a:ext>
            </a:extLst>
          </p:cNvPr>
          <p:cNvSpPr>
            <a:spLocks noGrp="1"/>
          </p:cNvSpPr>
          <p:nvPr>
            <p:ph type="title"/>
          </p:nvPr>
        </p:nvSpPr>
        <p:spPr/>
        <p:txBody>
          <a:bodyPr/>
          <a:lstStyle/>
          <a:p>
            <a:pPr algn="ctr"/>
            <a:r>
              <a:rPr lang="en-US" dirty="0"/>
              <a:t>Automated Pulse Sensing Tool</a:t>
            </a:r>
          </a:p>
        </p:txBody>
      </p:sp>
      <p:sp>
        <p:nvSpPr>
          <p:cNvPr id="3" name="Content Placeholder 2">
            <a:extLst>
              <a:ext uri="{FF2B5EF4-FFF2-40B4-BE49-F238E27FC236}">
                <a16:creationId xmlns:a16="http://schemas.microsoft.com/office/drawing/2014/main" id="{6488A1C7-9AF8-8894-2A66-8B98ED799CC1}"/>
              </a:ext>
            </a:extLst>
          </p:cNvPr>
          <p:cNvSpPr>
            <a:spLocks noGrp="1"/>
          </p:cNvSpPr>
          <p:nvPr>
            <p:ph idx="1"/>
          </p:nvPr>
        </p:nvSpPr>
        <p:spPr>
          <a:xfrm>
            <a:off x="1167493" y="2706097"/>
            <a:ext cx="4663440" cy="2828613"/>
          </a:xfrm>
        </p:spPr>
        <p:txBody>
          <a:bodyPr/>
          <a:lstStyle/>
          <a:p>
            <a:pPr marL="342900" indent="-342900">
              <a:buFont typeface="Arial" panose="020B0604020202020204" pitchFamily="34" charset="0"/>
              <a:buChar char="•"/>
            </a:pPr>
            <a:r>
              <a:rPr lang="en-US" sz="2800" dirty="0"/>
              <a:t> 	X,Y,Z Motors </a:t>
            </a:r>
          </a:p>
          <a:p>
            <a:pPr marL="342900" indent="-342900">
              <a:buFont typeface="Arial" panose="020B0604020202020204" pitchFamily="34" charset="0"/>
              <a:buChar char="•"/>
            </a:pPr>
            <a:r>
              <a:rPr lang="en-US" sz="2800" dirty="0"/>
              <a:t>  	Camera </a:t>
            </a:r>
          </a:p>
          <a:p>
            <a:pPr marL="342900" indent="-342900">
              <a:buFont typeface="Arial" panose="020B0604020202020204" pitchFamily="34" charset="0"/>
              <a:buChar char="•"/>
            </a:pPr>
            <a:r>
              <a:rPr lang="en-US" sz="2800" dirty="0"/>
              <a:t>	Pulse Sensor </a:t>
            </a:r>
          </a:p>
          <a:p>
            <a:endParaRPr lang="en-US" dirty="0"/>
          </a:p>
        </p:txBody>
      </p:sp>
      <p:sp>
        <p:nvSpPr>
          <p:cNvPr id="4" name="Date Placeholder 3">
            <a:extLst>
              <a:ext uri="{FF2B5EF4-FFF2-40B4-BE49-F238E27FC236}">
                <a16:creationId xmlns:a16="http://schemas.microsoft.com/office/drawing/2014/main" id="{92292DDD-5AD2-9E1F-1210-D9C06DD4A236}"/>
              </a:ext>
            </a:extLst>
          </p:cNvPr>
          <p:cNvSpPr>
            <a:spLocks noGrp="1"/>
          </p:cNvSpPr>
          <p:nvPr>
            <p:ph type="dt" sz="half" idx="2"/>
          </p:nvPr>
        </p:nvSpPr>
        <p:spPr/>
        <p:txBody>
          <a:bodyPr/>
          <a:lstStyle/>
          <a:p>
            <a:fld id="{C1583C39-01BF-7F43-854C-FBB4E9AB6B0C}" type="datetime1">
              <a:rPr lang="en-US" smtClean="0"/>
              <a:pPr/>
              <a:t>5/15/2022</a:t>
            </a:fld>
            <a:endParaRPr lang="en-US" dirty="0"/>
          </a:p>
        </p:txBody>
      </p:sp>
      <p:sp>
        <p:nvSpPr>
          <p:cNvPr id="5" name="Footer Placeholder 4">
            <a:extLst>
              <a:ext uri="{FF2B5EF4-FFF2-40B4-BE49-F238E27FC236}">
                <a16:creationId xmlns:a16="http://schemas.microsoft.com/office/drawing/2014/main" id="{2D648D0F-D8BD-789A-A782-AF7CF3251CC0}"/>
              </a:ext>
            </a:extLst>
          </p:cNvPr>
          <p:cNvSpPr>
            <a:spLocks noGrp="1"/>
          </p:cNvSpPr>
          <p:nvPr>
            <p:ph type="ftr" sz="quarter" idx="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8877D47E-25AF-1161-B71B-D6E9F73962F0}"/>
              </a:ext>
            </a:extLst>
          </p:cNvPr>
          <p:cNvSpPr>
            <a:spLocks noGrp="1"/>
          </p:cNvSpPr>
          <p:nvPr>
            <p:ph type="sldNum" sz="quarter" idx="4"/>
          </p:nvPr>
        </p:nvSpPr>
        <p:spPr/>
        <p:txBody>
          <a:bodyPr/>
          <a:lstStyle/>
          <a:p>
            <a:fld id="{294A09A9-5501-47C1-A89A-A340965A2BE2}" type="slidenum">
              <a:rPr lang="en-US" smtClean="0"/>
              <a:pPr/>
              <a:t>12</a:t>
            </a:fld>
            <a:endParaRPr lang="en-US" dirty="0"/>
          </a:p>
        </p:txBody>
      </p:sp>
      <p:sp>
        <p:nvSpPr>
          <p:cNvPr id="7" name="Content Placeholder 6">
            <a:extLst>
              <a:ext uri="{FF2B5EF4-FFF2-40B4-BE49-F238E27FC236}">
                <a16:creationId xmlns:a16="http://schemas.microsoft.com/office/drawing/2014/main" id="{7157A4C6-3B21-BF16-69FF-3BBAB598E668}"/>
              </a:ext>
            </a:extLst>
          </p:cNvPr>
          <p:cNvSpPr>
            <a:spLocks noGrp="1"/>
          </p:cNvSpPr>
          <p:nvPr>
            <p:ph idx="10"/>
          </p:nvPr>
        </p:nvSpPr>
        <p:spPr>
          <a:xfrm>
            <a:off x="6283235" y="2706096"/>
            <a:ext cx="4663440" cy="2828613"/>
          </a:xfrm>
        </p:spPr>
        <p:txBody>
          <a:bodyPr/>
          <a:lstStyle/>
          <a:p>
            <a:pPr marL="342900" indent="-342900">
              <a:buFont typeface="Arial" panose="020B0604020202020204" pitchFamily="34" charset="0"/>
              <a:buChar char="•"/>
            </a:pPr>
            <a:r>
              <a:rPr lang="en-US" sz="2800" dirty="0"/>
              <a:t>	Main GUI </a:t>
            </a:r>
          </a:p>
          <a:p>
            <a:pPr marL="342900" indent="-342900">
              <a:buFont typeface="Arial" panose="020B0604020202020204" pitchFamily="34" charset="0"/>
              <a:buChar char="•"/>
            </a:pPr>
            <a:r>
              <a:rPr lang="en-US" sz="2800" dirty="0"/>
              <a:t>	Arduino Control </a:t>
            </a:r>
          </a:p>
          <a:p>
            <a:pPr marL="342900" indent="-342900">
              <a:buFont typeface="Arial" panose="020B0604020202020204" pitchFamily="34" charset="0"/>
              <a:buChar char="•"/>
            </a:pPr>
            <a:r>
              <a:rPr lang="en-US" sz="2800" dirty="0"/>
              <a:t> 	Detection Algorithm </a:t>
            </a:r>
          </a:p>
          <a:p>
            <a:pPr marL="342900" indent="-342900">
              <a:buFont typeface="Arial" panose="020B0604020202020204" pitchFamily="34" charset="0"/>
              <a:buChar char="•"/>
            </a:pPr>
            <a:r>
              <a:rPr lang="en-US" sz="2800" dirty="0"/>
              <a:t>	Firebase Configuration </a:t>
            </a:r>
          </a:p>
          <a:p>
            <a:endParaRPr lang="en-US" dirty="0"/>
          </a:p>
        </p:txBody>
      </p:sp>
      <p:sp>
        <p:nvSpPr>
          <p:cNvPr id="8" name="Content Placeholder 7">
            <a:extLst>
              <a:ext uri="{FF2B5EF4-FFF2-40B4-BE49-F238E27FC236}">
                <a16:creationId xmlns:a16="http://schemas.microsoft.com/office/drawing/2014/main" id="{118F2F4D-5DF1-0DE6-AC5B-141766254A35}"/>
              </a:ext>
            </a:extLst>
          </p:cNvPr>
          <p:cNvSpPr>
            <a:spLocks noGrp="1"/>
          </p:cNvSpPr>
          <p:nvPr>
            <p:ph idx="11"/>
          </p:nvPr>
        </p:nvSpPr>
        <p:spPr/>
        <p:txBody>
          <a:bodyPr/>
          <a:lstStyle/>
          <a:p>
            <a:pPr algn="ctr"/>
            <a:r>
              <a:rPr lang="en-US" sz="3600" dirty="0"/>
              <a:t>Hardware </a:t>
            </a:r>
          </a:p>
        </p:txBody>
      </p:sp>
      <p:sp>
        <p:nvSpPr>
          <p:cNvPr id="9" name="Content Placeholder 8">
            <a:extLst>
              <a:ext uri="{FF2B5EF4-FFF2-40B4-BE49-F238E27FC236}">
                <a16:creationId xmlns:a16="http://schemas.microsoft.com/office/drawing/2014/main" id="{E4DCC49D-061E-467A-B8E4-8F450E760467}"/>
              </a:ext>
            </a:extLst>
          </p:cNvPr>
          <p:cNvSpPr>
            <a:spLocks noGrp="1"/>
          </p:cNvSpPr>
          <p:nvPr>
            <p:ph idx="12"/>
          </p:nvPr>
        </p:nvSpPr>
        <p:spPr/>
        <p:txBody>
          <a:bodyPr/>
          <a:lstStyle/>
          <a:p>
            <a:pPr algn="ctr"/>
            <a:r>
              <a:rPr lang="en-US" sz="3600" dirty="0"/>
              <a:t>Software </a:t>
            </a:r>
          </a:p>
        </p:txBody>
      </p:sp>
    </p:spTree>
    <p:extLst>
      <p:ext uri="{BB962C8B-B14F-4D97-AF65-F5344CB8AC3E}">
        <p14:creationId xmlns:p14="http://schemas.microsoft.com/office/powerpoint/2010/main" val="9829294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F65A7-995A-9F45-891C-82D9B9D40801}"/>
              </a:ext>
            </a:extLst>
          </p:cNvPr>
          <p:cNvSpPr>
            <a:spLocks noGrp="1"/>
          </p:cNvSpPr>
          <p:nvPr>
            <p:ph type="title"/>
          </p:nvPr>
        </p:nvSpPr>
        <p:spPr>
          <a:xfrm>
            <a:off x="1889961" y="1791018"/>
            <a:ext cx="8412079" cy="2810460"/>
          </a:xfrm>
        </p:spPr>
        <p:txBody>
          <a:bodyPr>
            <a:normAutofit/>
          </a:bodyPr>
          <a:lstStyle/>
          <a:p>
            <a:r>
              <a:rPr lang="en-US" sz="6600" dirty="0"/>
              <a:t>Hardware </a:t>
            </a:r>
          </a:p>
        </p:txBody>
      </p:sp>
      <p:sp>
        <p:nvSpPr>
          <p:cNvPr id="3" name="Date Placeholder 2">
            <a:extLst>
              <a:ext uri="{FF2B5EF4-FFF2-40B4-BE49-F238E27FC236}">
                <a16:creationId xmlns:a16="http://schemas.microsoft.com/office/drawing/2014/main" id="{8D3F7063-A64B-CB42-8BBF-BF52424269A8}"/>
              </a:ext>
            </a:extLst>
          </p:cNvPr>
          <p:cNvSpPr>
            <a:spLocks noGrp="1"/>
          </p:cNvSpPr>
          <p:nvPr>
            <p:ph type="dt" sz="half" idx="10"/>
          </p:nvPr>
        </p:nvSpPr>
        <p:spPr/>
        <p:txBody>
          <a:bodyPr/>
          <a:lstStyle/>
          <a:p>
            <a:fld id="{4CF75428-5BE0-934D-BB71-675F8E23A386}" type="datetime1">
              <a:rPr lang="en-US" smtClean="0"/>
              <a:t>5/15/2022</a:t>
            </a:fld>
            <a:endParaRPr lang="en-US" dirty="0"/>
          </a:p>
        </p:txBody>
      </p:sp>
      <p:sp>
        <p:nvSpPr>
          <p:cNvPr id="4" name="Footer Placeholder 3">
            <a:extLst>
              <a:ext uri="{FF2B5EF4-FFF2-40B4-BE49-F238E27FC236}">
                <a16:creationId xmlns:a16="http://schemas.microsoft.com/office/drawing/2014/main" id="{6E4EA976-8646-0143-BA18-8675E6FA5EB7}"/>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7003A5E2-8F37-D546-BCD9-24A2037BB54D}"/>
              </a:ext>
            </a:extLst>
          </p:cNvPr>
          <p:cNvSpPr>
            <a:spLocks noGrp="1"/>
          </p:cNvSpPr>
          <p:nvPr>
            <p:ph type="sldNum" sz="quarter" idx="12"/>
          </p:nvPr>
        </p:nvSpPr>
        <p:spPr/>
        <p:txBody>
          <a:bodyPr/>
          <a:lstStyle/>
          <a:p>
            <a:fld id="{294A09A9-5501-47C1-A89A-A340965A2BE2}" type="slidenum">
              <a:rPr lang="en-US" smtClean="0"/>
              <a:pPr/>
              <a:t>13</a:t>
            </a:fld>
            <a:endParaRPr lang="en-US" dirty="0"/>
          </a:p>
        </p:txBody>
      </p:sp>
    </p:spTree>
    <p:extLst>
      <p:ext uri="{BB962C8B-B14F-4D97-AF65-F5344CB8AC3E}">
        <p14:creationId xmlns:p14="http://schemas.microsoft.com/office/powerpoint/2010/main" val="26399837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740270" y="577453"/>
            <a:ext cx="8401624" cy="832803"/>
          </a:xfrm>
        </p:spPr>
        <p:txBody>
          <a:bodyPr/>
          <a:lstStyle/>
          <a:p>
            <a:r>
              <a:rPr lang="en-US" dirty="0"/>
              <a:t>1.) </a:t>
            </a:r>
            <a:r>
              <a:rPr lang="en-US" dirty="0" err="1"/>
              <a:t>Creality</a:t>
            </a:r>
            <a:r>
              <a:rPr lang="en-US" dirty="0"/>
              <a:t> 3D printer</a:t>
            </a:r>
          </a:p>
        </p:txBody>
      </p:sp>
      <p:sp>
        <p:nvSpPr>
          <p:cNvPr id="3" name="Date Placeholder 2">
            <a:extLst>
              <a:ext uri="{FF2B5EF4-FFF2-40B4-BE49-F238E27FC236}">
                <a16:creationId xmlns:a16="http://schemas.microsoft.com/office/drawing/2014/main" id="{7517F12A-7304-B447-BEB8-A99EA8009F15}"/>
              </a:ext>
            </a:extLst>
          </p:cNvPr>
          <p:cNvSpPr>
            <a:spLocks noGrp="1"/>
          </p:cNvSpPr>
          <p:nvPr>
            <p:ph type="dt" sz="half" idx="10"/>
          </p:nvPr>
        </p:nvSpPr>
        <p:spPr>
          <a:xfrm>
            <a:off x="381000" y="6356350"/>
            <a:ext cx="1569803" cy="365125"/>
          </a:xfrm>
        </p:spPr>
        <p:txBody>
          <a:bodyPr/>
          <a:lstStyle/>
          <a:p>
            <a:fld id="{F742F39E-1B75-804F-BDAE-BCC03958AB94}" type="datetime1">
              <a:rPr lang="en-US" smtClean="0"/>
              <a:pPr/>
              <a:t>5/15/2022</a:t>
            </a:fld>
            <a:endParaRPr lang="en-US" dirty="0"/>
          </a:p>
        </p:txBody>
      </p:sp>
      <p:sp>
        <p:nvSpPr>
          <p:cNvPr id="4" name="Footer Placeholder 3">
            <a:extLst>
              <a:ext uri="{FF2B5EF4-FFF2-40B4-BE49-F238E27FC236}">
                <a16:creationId xmlns:a16="http://schemas.microsoft.com/office/drawing/2014/main" id="{BCF90246-DFB2-A340-AADC-E85D28C31B3E}"/>
              </a:ext>
            </a:extLst>
          </p:cNvPr>
          <p:cNvSpPr>
            <a:spLocks noGrp="1"/>
          </p:cNvSpPr>
          <p:nvPr>
            <p:ph type="ftr" sz="quarter" idx="11"/>
          </p:nvPr>
        </p:nvSpPr>
        <p:spPr>
          <a:xfrm>
            <a:off x="2871106"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987CCF58-9B83-4A4F-8CA9-3D9C9BB7A287}"/>
              </a:ext>
            </a:extLst>
          </p:cNvPr>
          <p:cNvSpPr>
            <a:spLocks noGrp="1"/>
          </p:cNvSpPr>
          <p:nvPr>
            <p:ph type="sldNum" sz="quarter" idx="12"/>
          </p:nvPr>
        </p:nvSpPr>
        <p:spPr>
          <a:xfrm>
            <a:off x="8332334" y="6356350"/>
            <a:ext cx="1167495" cy="365125"/>
          </a:xfrm>
        </p:spPr>
        <p:txBody>
          <a:bodyPr/>
          <a:lstStyle/>
          <a:p>
            <a:fld id="{294A09A9-5501-47C1-A89A-A340965A2BE2}" type="slidenum">
              <a:rPr lang="en-US" smtClean="0"/>
              <a:pPr/>
              <a:t>14</a:t>
            </a:fld>
            <a:endParaRPr lang="en-US" dirty="0"/>
          </a:p>
        </p:txBody>
      </p:sp>
      <p:sp>
        <p:nvSpPr>
          <p:cNvPr id="46" name="Title 1">
            <a:extLst>
              <a:ext uri="{FF2B5EF4-FFF2-40B4-BE49-F238E27FC236}">
                <a16:creationId xmlns:a16="http://schemas.microsoft.com/office/drawing/2014/main" id="{D3557CEE-B4DA-F5ED-B08B-B1A81AAC22ED}"/>
              </a:ext>
            </a:extLst>
          </p:cNvPr>
          <p:cNvSpPr txBox="1">
            <a:spLocks/>
          </p:cNvSpPr>
          <p:nvPr/>
        </p:nvSpPr>
        <p:spPr>
          <a:xfrm>
            <a:off x="923150" y="1864360"/>
            <a:ext cx="8401624" cy="4612640"/>
          </a:xfrm>
          <a:prstGeom prst="rect">
            <a:avLst/>
          </a:prstGeom>
        </p:spPr>
        <p:txBody>
          <a:bodyPr vert="horz" lIns="0" tIns="45720" rIns="91440" bIns="45720" rtlCol="0" anchor="b">
            <a:no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endParaRPr lang="en-US" sz="3200" b="0" dirty="0"/>
          </a:p>
        </p:txBody>
      </p:sp>
      <p:sp>
        <p:nvSpPr>
          <p:cNvPr id="47" name="Content Placeholder 7">
            <a:extLst>
              <a:ext uri="{FF2B5EF4-FFF2-40B4-BE49-F238E27FC236}">
                <a16:creationId xmlns:a16="http://schemas.microsoft.com/office/drawing/2014/main" id="{61BBD009-547F-D85A-1BAA-2EC180A786DC}"/>
              </a:ext>
            </a:extLst>
          </p:cNvPr>
          <p:cNvSpPr txBox="1">
            <a:spLocks/>
          </p:cNvSpPr>
          <p:nvPr/>
        </p:nvSpPr>
        <p:spPr>
          <a:xfrm>
            <a:off x="791573" y="1800066"/>
            <a:ext cx="9779182" cy="46491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Main Base</a:t>
            </a:r>
          </a:p>
          <a:p>
            <a:endParaRPr lang="en-US" dirty="0"/>
          </a:p>
          <a:p>
            <a:r>
              <a:rPr lang="en-US" dirty="0"/>
              <a:t>X,Y,Z Step Motors &amp; Stop Switches</a:t>
            </a:r>
          </a:p>
          <a:p>
            <a:pPr marL="0" indent="0">
              <a:buNone/>
            </a:pPr>
            <a:endParaRPr lang="en-US" dirty="0"/>
          </a:p>
          <a:p>
            <a:r>
              <a:rPr lang="en-US" dirty="0"/>
              <a:t>Controlled By Arduino 2560</a:t>
            </a:r>
          </a:p>
          <a:p>
            <a:pPr marL="0" indent="0">
              <a:buNone/>
            </a:pPr>
            <a:r>
              <a:rPr lang="en-US" dirty="0"/>
              <a:t>  motherboard </a:t>
            </a:r>
          </a:p>
          <a:p>
            <a:endParaRPr lang="en-US" dirty="0"/>
          </a:p>
          <a:p>
            <a:endParaRPr lang="en-US" dirty="0"/>
          </a:p>
        </p:txBody>
      </p:sp>
      <p:pic>
        <p:nvPicPr>
          <p:cNvPr id="48" name="Picture 47">
            <a:extLst>
              <a:ext uri="{FF2B5EF4-FFF2-40B4-BE49-F238E27FC236}">
                <a16:creationId xmlns:a16="http://schemas.microsoft.com/office/drawing/2014/main" id="{86D3A16A-BC51-FB46-7374-B3C77972354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598258" y="2052320"/>
            <a:ext cx="3018730" cy="4059555"/>
          </a:xfrm>
          <a:prstGeom prst="rect">
            <a:avLst/>
          </a:prstGeom>
          <a:noFill/>
          <a:ln>
            <a:noFill/>
          </a:ln>
        </p:spPr>
      </p:pic>
      <p:pic>
        <p:nvPicPr>
          <p:cNvPr id="49" name="Picture 48">
            <a:extLst>
              <a:ext uri="{FF2B5EF4-FFF2-40B4-BE49-F238E27FC236}">
                <a16:creationId xmlns:a16="http://schemas.microsoft.com/office/drawing/2014/main" id="{2CD6BFF0-0323-8826-9748-E0876A9940C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65777" y="3261817"/>
            <a:ext cx="3018730" cy="3018730"/>
          </a:xfrm>
          <a:prstGeom prst="rect">
            <a:avLst/>
          </a:prstGeom>
          <a:noFill/>
          <a:ln>
            <a:noFill/>
          </a:ln>
        </p:spPr>
      </p:pic>
    </p:spTree>
    <p:extLst>
      <p:ext uri="{BB962C8B-B14F-4D97-AF65-F5344CB8AC3E}">
        <p14:creationId xmlns:p14="http://schemas.microsoft.com/office/powerpoint/2010/main" val="3335690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7">
                                            <p:txEl>
                                              <p:pRg st="0" end="0"/>
                                            </p:txEl>
                                          </p:spTgt>
                                        </p:tgtEl>
                                        <p:attrNameLst>
                                          <p:attrName>style.visibility</p:attrName>
                                        </p:attrNameLst>
                                      </p:cBhvr>
                                      <p:to>
                                        <p:strVal val="visible"/>
                                      </p:to>
                                    </p:set>
                                    <p:animEffect transition="in" filter="fade">
                                      <p:cBhvr>
                                        <p:cTn id="7" dur="1000"/>
                                        <p:tgtEl>
                                          <p:spTgt spid="47">
                                            <p:txEl>
                                              <p:pRg st="0" end="0"/>
                                            </p:txEl>
                                          </p:spTgt>
                                        </p:tgtEl>
                                      </p:cBhvr>
                                    </p:animEffect>
                                    <p:anim calcmode="lin" valueType="num">
                                      <p:cBhvr>
                                        <p:cTn id="8" dur="1000" fill="hold"/>
                                        <p:tgtEl>
                                          <p:spTgt spid="4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7">
                                            <p:txEl>
                                              <p:pRg st="2" end="2"/>
                                            </p:txEl>
                                          </p:spTgt>
                                        </p:tgtEl>
                                        <p:attrNameLst>
                                          <p:attrName>style.visibility</p:attrName>
                                        </p:attrNameLst>
                                      </p:cBhvr>
                                      <p:to>
                                        <p:strVal val="visible"/>
                                      </p:to>
                                    </p:set>
                                    <p:animEffect transition="in" filter="fade">
                                      <p:cBhvr>
                                        <p:cTn id="14" dur="1000"/>
                                        <p:tgtEl>
                                          <p:spTgt spid="47">
                                            <p:txEl>
                                              <p:pRg st="2" end="2"/>
                                            </p:txEl>
                                          </p:spTgt>
                                        </p:tgtEl>
                                      </p:cBhvr>
                                    </p:animEffect>
                                    <p:anim calcmode="lin" valueType="num">
                                      <p:cBhvr>
                                        <p:cTn id="15" dur="1000" fill="hold"/>
                                        <p:tgtEl>
                                          <p:spTgt spid="47">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4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7">
                                            <p:txEl>
                                              <p:pRg st="4" end="4"/>
                                            </p:txEl>
                                          </p:spTgt>
                                        </p:tgtEl>
                                        <p:attrNameLst>
                                          <p:attrName>style.visibility</p:attrName>
                                        </p:attrNameLst>
                                      </p:cBhvr>
                                      <p:to>
                                        <p:strVal val="visible"/>
                                      </p:to>
                                    </p:set>
                                    <p:animEffect transition="in" filter="fade">
                                      <p:cBhvr>
                                        <p:cTn id="21" dur="1000"/>
                                        <p:tgtEl>
                                          <p:spTgt spid="47">
                                            <p:txEl>
                                              <p:pRg st="4" end="4"/>
                                            </p:txEl>
                                          </p:spTgt>
                                        </p:tgtEl>
                                      </p:cBhvr>
                                    </p:animEffect>
                                    <p:anim calcmode="lin" valueType="num">
                                      <p:cBhvr>
                                        <p:cTn id="22" dur="1000" fill="hold"/>
                                        <p:tgtEl>
                                          <p:spTgt spid="47">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4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7">
                                            <p:txEl>
                                              <p:pRg st="5" end="5"/>
                                            </p:txEl>
                                          </p:spTgt>
                                        </p:tgtEl>
                                        <p:attrNameLst>
                                          <p:attrName>style.visibility</p:attrName>
                                        </p:attrNameLst>
                                      </p:cBhvr>
                                      <p:to>
                                        <p:strVal val="visible"/>
                                      </p:to>
                                    </p:set>
                                    <p:animEffect transition="in" filter="fade">
                                      <p:cBhvr>
                                        <p:cTn id="28" dur="1000"/>
                                        <p:tgtEl>
                                          <p:spTgt spid="47">
                                            <p:txEl>
                                              <p:pRg st="5" end="5"/>
                                            </p:txEl>
                                          </p:spTgt>
                                        </p:tgtEl>
                                      </p:cBhvr>
                                    </p:animEffect>
                                    <p:anim calcmode="lin" valueType="num">
                                      <p:cBhvr>
                                        <p:cTn id="29" dur="1000" fill="hold"/>
                                        <p:tgtEl>
                                          <p:spTgt spid="47">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4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fade">
                                      <p:cBhvr>
                                        <p:cTn id="35" dur="1000"/>
                                        <p:tgtEl>
                                          <p:spTgt spid="49"/>
                                        </p:tgtEl>
                                      </p:cBhvr>
                                    </p:animEffect>
                                    <p:anim calcmode="lin" valueType="num">
                                      <p:cBhvr>
                                        <p:cTn id="36" dur="1000" fill="hold"/>
                                        <p:tgtEl>
                                          <p:spTgt spid="49"/>
                                        </p:tgtEl>
                                        <p:attrNameLst>
                                          <p:attrName>ppt_x</p:attrName>
                                        </p:attrNameLst>
                                      </p:cBhvr>
                                      <p:tavLst>
                                        <p:tav tm="0">
                                          <p:val>
                                            <p:strVal val="#ppt_x"/>
                                          </p:val>
                                        </p:tav>
                                        <p:tav tm="100000">
                                          <p:val>
                                            <p:strVal val="#ppt_x"/>
                                          </p:val>
                                        </p:tav>
                                      </p:tavLst>
                                    </p:anim>
                                    <p:anim calcmode="lin" valueType="num">
                                      <p:cBhvr>
                                        <p:cTn id="37"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756929" y="608966"/>
            <a:ext cx="10678142" cy="853123"/>
          </a:xfrm>
        </p:spPr>
        <p:txBody>
          <a:bodyPr/>
          <a:lstStyle/>
          <a:p>
            <a:r>
              <a:rPr lang="en-US" dirty="0"/>
              <a:t>2.) Pulse Sensor and Camera </a:t>
            </a:r>
          </a:p>
        </p:txBody>
      </p:sp>
      <p:sp>
        <p:nvSpPr>
          <p:cNvPr id="3" name="Date Placeholder 2">
            <a:extLst>
              <a:ext uri="{FF2B5EF4-FFF2-40B4-BE49-F238E27FC236}">
                <a16:creationId xmlns:a16="http://schemas.microsoft.com/office/drawing/2014/main" id="{DF3B501F-5E7A-5D46-8856-A27912A21D96}"/>
              </a:ext>
            </a:extLst>
          </p:cNvPr>
          <p:cNvSpPr>
            <a:spLocks noGrp="1"/>
          </p:cNvSpPr>
          <p:nvPr>
            <p:ph type="dt" sz="half" idx="25"/>
          </p:nvPr>
        </p:nvSpPr>
        <p:spPr>
          <a:xfrm>
            <a:off x="381000" y="6356350"/>
            <a:ext cx="2743200" cy="365125"/>
          </a:xfrm>
        </p:spPr>
        <p:txBody>
          <a:bodyPr/>
          <a:lstStyle/>
          <a:p>
            <a:fld id="{52D104B6-D63E-FE41-98E2-AF7FB6EA6483}" type="datetime1">
              <a:rPr lang="en-US" smtClean="0"/>
              <a:pPr/>
              <a:t>5/15/2022</a:t>
            </a:fld>
            <a:endParaRPr lang="en-US" dirty="0"/>
          </a:p>
        </p:txBody>
      </p:sp>
      <p:sp>
        <p:nvSpPr>
          <p:cNvPr id="4" name="Footer Placeholder 3">
            <a:extLst>
              <a:ext uri="{FF2B5EF4-FFF2-40B4-BE49-F238E27FC236}">
                <a16:creationId xmlns:a16="http://schemas.microsoft.com/office/drawing/2014/main" id="{E9CE3E8F-3700-FE42-BA65-89071D20A786}"/>
              </a:ext>
            </a:extLst>
          </p:cNvPr>
          <p:cNvSpPr>
            <a:spLocks noGrp="1"/>
          </p:cNvSpPr>
          <p:nvPr>
            <p:ph type="ftr" sz="quarter" idx="26"/>
          </p:nvPr>
        </p:nvSpPr>
        <p:spPr>
          <a:xfrm>
            <a:off x="403860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352A2850-23AF-A249-8907-5DAF2E2D2269}"/>
              </a:ext>
            </a:extLst>
          </p:cNvPr>
          <p:cNvSpPr>
            <a:spLocks noGrp="1"/>
          </p:cNvSpPr>
          <p:nvPr>
            <p:ph type="sldNum" sz="quarter" idx="27"/>
          </p:nvPr>
        </p:nvSpPr>
        <p:spPr>
          <a:xfrm>
            <a:off x="9067800" y="6356350"/>
            <a:ext cx="2743200" cy="365125"/>
          </a:xfrm>
        </p:spPr>
        <p:txBody>
          <a:bodyPr/>
          <a:lstStyle/>
          <a:p>
            <a:fld id="{294A09A9-5501-47C1-A89A-A340965A2BE2}" type="slidenum">
              <a:rPr lang="en-US" smtClean="0"/>
              <a:pPr/>
              <a:t>15</a:t>
            </a:fld>
            <a:endParaRPr lang="en-US" dirty="0"/>
          </a:p>
        </p:txBody>
      </p:sp>
      <p:sp>
        <p:nvSpPr>
          <p:cNvPr id="79" name="Content Placeholder 7">
            <a:extLst>
              <a:ext uri="{FF2B5EF4-FFF2-40B4-BE49-F238E27FC236}">
                <a16:creationId xmlns:a16="http://schemas.microsoft.com/office/drawing/2014/main" id="{63C0C9E6-8E79-BC72-ECBF-8C1B0717BECC}"/>
              </a:ext>
            </a:extLst>
          </p:cNvPr>
          <p:cNvSpPr txBox="1">
            <a:spLocks/>
          </p:cNvSpPr>
          <p:nvPr/>
        </p:nvSpPr>
        <p:spPr>
          <a:xfrm>
            <a:off x="1167493" y="1706564"/>
            <a:ext cx="9779182" cy="430815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r>
              <a:rPr lang="en-US" dirty="0">
                <a:effectLst/>
                <a:ea typeface="PMingLiU" panose="02020500000000000000" pitchFamily="18" charset="-120"/>
              </a:rPr>
              <a:t>HK-2019 Cylindrical Pulse Sensor</a:t>
            </a:r>
            <a:endParaRPr lang="en-US" dirty="0">
              <a:ea typeface="PMingLiU" panose="02020500000000000000" pitchFamily="18" charset="-120"/>
            </a:endParaRPr>
          </a:p>
          <a:p>
            <a:pPr marL="0" indent="0">
              <a:buNone/>
            </a:pPr>
            <a:r>
              <a:rPr lang="en-US" dirty="0">
                <a:effectLst/>
                <a:ea typeface="PMingLiU" panose="02020500000000000000" pitchFamily="18" charset="-120"/>
              </a:rPr>
              <a:t>	- 200 Hz - Pulse and Pressure</a:t>
            </a:r>
          </a:p>
          <a:p>
            <a:pPr marL="0" indent="0">
              <a:buNone/>
            </a:pPr>
            <a:endParaRPr lang="en-US" dirty="0">
              <a:ea typeface="PMingLiU" panose="02020500000000000000" pitchFamily="18" charset="-120"/>
            </a:endParaRPr>
          </a:p>
          <a:p>
            <a:pPr algn="r"/>
            <a:endParaRPr lang="en-US" dirty="0">
              <a:effectLst/>
              <a:ea typeface="PMingLiU" panose="02020500000000000000" pitchFamily="18" charset="-120"/>
            </a:endParaRPr>
          </a:p>
          <a:p>
            <a:pPr algn="r"/>
            <a:endParaRPr lang="en-US" dirty="0">
              <a:effectLst/>
              <a:ea typeface="PMingLiU" panose="02020500000000000000" pitchFamily="18" charset="-120"/>
            </a:endParaRPr>
          </a:p>
          <a:p>
            <a:pPr algn="r"/>
            <a:r>
              <a:rPr lang="en-US" dirty="0" err="1">
                <a:effectLst/>
                <a:ea typeface="PMingLiU" panose="02020500000000000000" pitchFamily="18" charset="-120"/>
              </a:rPr>
              <a:t>StereoLabs</a:t>
            </a:r>
            <a:r>
              <a:rPr lang="en-US" dirty="0">
                <a:effectLst/>
                <a:ea typeface="PMingLiU" panose="02020500000000000000" pitchFamily="18" charset="-120"/>
              </a:rPr>
              <a:t> ZED </a:t>
            </a:r>
            <a:r>
              <a:rPr lang="en-US" dirty="0">
                <a:ea typeface="PMingLiU" panose="02020500000000000000" pitchFamily="18" charset="-120"/>
              </a:rPr>
              <a:t>D</a:t>
            </a:r>
            <a:r>
              <a:rPr lang="en-US" dirty="0">
                <a:effectLst/>
                <a:ea typeface="PMingLiU" panose="02020500000000000000" pitchFamily="18" charset="-120"/>
              </a:rPr>
              <a:t>ual Camera</a:t>
            </a:r>
          </a:p>
          <a:p>
            <a:pPr marL="0" indent="0" algn="r">
              <a:buNone/>
            </a:pPr>
            <a:r>
              <a:rPr lang="en-US" dirty="0">
                <a:ea typeface="PMingLiU" panose="02020500000000000000" pitchFamily="18" charset="-120"/>
              </a:rPr>
              <a:t>	- High frame rate and depth</a:t>
            </a:r>
          </a:p>
          <a:p>
            <a:pPr marL="0" indent="0" algn="r">
              <a:buNone/>
            </a:pPr>
            <a:r>
              <a:rPr lang="en-US" dirty="0">
                <a:ea typeface="PMingLiU" panose="02020500000000000000" pitchFamily="18" charset="-120"/>
              </a:rPr>
              <a:t>perception.</a:t>
            </a:r>
            <a:r>
              <a:rPr lang="en-US" dirty="0">
                <a:effectLst/>
                <a:ea typeface="PMingLiU" panose="02020500000000000000" pitchFamily="18" charset="-120"/>
              </a:rPr>
              <a:t> </a:t>
            </a:r>
          </a:p>
        </p:txBody>
      </p:sp>
      <p:pic>
        <p:nvPicPr>
          <p:cNvPr id="80" name="Picture 79" descr="A close-up of a headphone&#10;&#10;Description automatically generated with low confidence">
            <a:extLst>
              <a:ext uri="{FF2B5EF4-FFF2-40B4-BE49-F238E27FC236}">
                <a16:creationId xmlns:a16="http://schemas.microsoft.com/office/drawing/2014/main" id="{6C931C30-3FDA-DFFE-B536-BEB1F7D999F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6200000">
            <a:off x="7770114" y="1165447"/>
            <a:ext cx="2465504" cy="3120062"/>
          </a:xfrm>
          <a:prstGeom prst="rect">
            <a:avLst/>
          </a:prstGeom>
          <a:noFill/>
          <a:ln>
            <a:noFill/>
          </a:ln>
        </p:spPr>
      </p:pic>
      <p:pic>
        <p:nvPicPr>
          <p:cNvPr id="81" name="Picture 80" descr="STEREO LABS ZED 2 Stereo Camera 2.2K 3D Mapping Up to 4416x1242 CM538 :  Computers - Amazon.co.jp">
            <a:extLst>
              <a:ext uri="{FF2B5EF4-FFF2-40B4-BE49-F238E27FC236}">
                <a16:creationId xmlns:a16="http://schemas.microsoft.com/office/drawing/2014/main" id="{FDDE9CEA-E8D8-938B-623A-C830CD9D80E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75783" y="3345585"/>
            <a:ext cx="3436741" cy="2591468"/>
          </a:xfrm>
          <a:prstGeom prst="rect">
            <a:avLst/>
          </a:prstGeom>
          <a:noFill/>
          <a:ln>
            <a:noFill/>
          </a:ln>
        </p:spPr>
      </p:pic>
    </p:spTree>
    <p:extLst>
      <p:ext uri="{BB962C8B-B14F-4D97-AF65-F5344CB8AC3E}">
        <p14:creationId xmlns:p14="http://schemas.microsoft.com/office/powerpoint/2010/main" val="3396266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9">
                                            <p:txEl>
                                              <p:pRg st="0" end="0"/>
                                            </p:txEl>
                                          </p:spTgt>
                                        </p:tgtEl>
                                        <p:attrNameLst>
                                          <p:attrName>style.visibility</p:attrName>
                                        </p:attrNameLst>
                                      </p:cBhvr>
                                      <p:to>
                                        <p:strVal val="visible"/>
                                      </p:to>
                                    </p:set>
                                    <p:animEffect transition="in" filter="fade">
                                      <p:cBhvr>
                                        <p:cTn id="7" dur="1000"/>
                                        <p:tgtEl>
                                          <p:spTgt spid="79">
                                            <p:txEl>
                                              <p:pRg st="0" end="0"/>
                                            </p:txEl>
                                          </p:spTgt>
                                        </p:tgtEl>
                                      </p:cBhvr>
                                    </p:animEffect>
                                    <p:anim calcmode="lin" valueType="num">
                                      <p:cBhvr>
                                        <p:cTn id="8" dur="1000" fill="hold"/>
                                        <p:tgtEl>
                                          <p:spTgt spid="7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9">
                                            <p:txEl>
                                              <p:pRg st="1" end="1"/>
                                            </p:txEl>
                                          </p:spTgt>
                                        </p:tgtEl>
                                        <p:attrNameLst>
                                          <p:attrName>style.visibility</p:attrName>
                                        </p:attrNameLst>
                                      </p:cBhvr>
                                      <p:to>
                                        <p:strVal val="visible"/>
                                      </p:to>
                                    </p:set>
                                    <p:animEffect transition="in" filter="fade">
                                      <p:cBhvr>
                                        <p:cTn id="14" dur="1000"/>
                                        <p:tgtEl>
                                          <p:spTgt spid="79">
                                            <p:txEl>
                                              <p:pRg st="1" end="1"/>
                                            </p:txEl>
                                          </p:spTgt>
                                        </p:tgtEl>
                                      </p:cBhvr>
                                    </p:animEffect>
                                    <p:anim calcmode="lin" valueType="num">
                                      <p:cBhvr>
                                        <p:cTn id="15" dur="1000" fill="hold"/>
                                        <p:tgtEl>
                                          <p:spTgt spid="7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80"/>
                                        </p:tgtEl>
                                        <p:attrNameLst>
                                          <p:attrName>style.visibility</p:attrName>
                                        </p:attrNameLst>
                                      </p:cBhvr>
                                      <p:to>
                                        <p:strVal val="visible"/>
                                      </p:to>
                                    </p:set>
                                    <p:anim calcmode="lin" valueType="num">
                                      <p:cBhvr additive="base">
                                        <p:cTn id="21" dur="500" fill="hold"/>
                                        <p:tgtEl>
                                          <p:spTgt spid="80"/>
                                        </p:tgtEl>
                                        <p:attrNameLst>
                                          <p:attrName>ppt_x</p:attrName>
                                        </p:attrNameLst>
                                      </p:cBhvr>
                                      <p:tavLst>
                                        <p:tav tm="0">
                                          <p:val>
                                            <p:strVal val="#ppt_x"/>
                                          </p:val>
                                        </p:tav>
                                        <p:tav tm="100000">
                                          <p:val>
                                            <p:strVal val="#ppt_x"/>
                                          </p:val>
                                        </p:tav>
                                      </p:tavLst>
                                    </p:anim>
                                    <p:anim calcmode="lin" valueType="num">
                                      <p:cBhvr additive="base">
                                        <p:cTn id="22" dur="500" fill="hold"/>
                                        <p:tgtEl>
                                          <p:spTgt spid="80"/>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79">
                                            <p:txEl>
                                              <p:pRg st="5" end="5"/>
                                            </p:txEl>
                                          </p:spTgt>
                                        </p:tgtEl>
                                        <p:attrNameLst>
                                          <p:attrName>style.visibility</p:attrName>
                                        </p:attrNameLst>
                                      </p:cBhvr>
                                      <p:to>
                                        <p:strVal val="visible"/>
                                      </p:to>
                                    </p:set>
                                    <p:animEffect transition="in" filter="fade">
                                      <p:cBhvr>
                                        <p:cTn id="27" dur="1000"/>
                                        <p:tgtEl>
                                          <p:spTgt spid="79">
                                            <p:txEl>
                                              <p:pRg st="5" end="5"/>
                                            </p:txEl>
                                          </p:spTgt>
                                        </p:tgtEl>
                                      </p:cBhvr>
                                    </p:animEffect>
                                    <p:anim calcmode="lin" valueType="num">
                                      <p:cBhvr>
                                        <p:cTn id="28" dur="1000" fill="hold"/>
                                        <p:tgtEl>
                                          <p:spTgt spid="79">
                                            <p:txEl>
                                              <p:pRg st="5" end="5"/>
                                            </p:txEl>
                                          </p:spTgt>
                                        </p:tgtEl>
                                        <p:attrNameLst>
                                          <p:attrName>ppt_x</p:attrName>
                                        </p:attrNameLst>
                                      </p:cBhvr>
                                      <p:tavLst>
                                        <p:tav tm="0">
                                          <p:val>
                                            <p:strVal val="#ppt_x"/>
                                          </p:val>
                                        </p:tav>
                                        <p:tav tm="100000">
                                          <p:val>
                                            <p:strVal val="#ppt_x"/>
                                          </p:val>
                                        </p:tav>
                                      </p:tavLst>
                                    </p:anim>
                                    <p:anim calcmode="lin" valueType="num">
                                      <p:cBhvr>
                                        <p:cTn id="29" dur="1000" fill="hold"/>
                                        <p:tgtEl>
                                          <p:spTgt spid="79">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79">
                                            <p:txEl>
                                              <p:pRg st="6" end="6"/>
                                            </p:txEl>
                                          </p:spTgt>
                                        </p:tgtEl>
                                        <p:attrNameLst>
                                          <p:attrName>style.visibility</p:attrName>
                                        </p:attrNameLst>
                                      </p:cBhvr>
                                      <p:to>
                                        <p:strVal val="visible"/>
                                      </p:to>
                                    </p:set>
                                    <p:animEffect transition="in" filter="fade">
                                      <p:cBhvr>
                                        <p:cTn id="34" dur="1000"/>
                                        <p:tgtEl>
                                          <p:spTgt spid="79">
                                            <p:txEl>
                                              <p:pRg st="6" end="6"/>
                                            </p:txEl>
                                          </p:spTgt>
                                        </p:tgtEl>
                                      </p:cBhvr>
                                    </p:animEffect>
                                    <p:anim calcmode="lin" valueType="num">
                                      <p:cBhvr>
                                        <p:cTn id="35" dur="1000" fill="hold"/>
                                        <p:tgtEl>
                                          <p:spTgt spid="79">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79">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79">
                                            <p:txEl>
                                              <p:pRg st="7" end="7"/>
                                            </p:txEl>
                                          </p:spTgt>
                                        </p:tgtEl>
                                        <p:attrNameLst>
                                          <p:attrName>style.visibility</p:attrName>
                                        </p:attrNameLst>
                                      </p:cBhvr>
                                      <p:to>
                                        <p:strVal val="visible"/>
                                      </p:to>
                                    </p:set>
                                    <p:animEffect transition="in" filter="fade">
                                      <p:cBhvr>
                                        <p:cTn id="41" dur="1000"/>
                                        <p:tgtEl>
                                          <p:spTgt spid="79">
                                            <p:txEl>
                                              <p:pRg st="7" end="7"/>
                                            </p:txEl>
                                          </p:spTgt>
                                        </p:tgtEl>
                                      </p:cBhvr>
                                    </p:animEffect>
                                    <p:anim calcmode="lin" valueType="num">
                                      <p:cBhvr>
                                        <p:cTn id="42" dur="1000" fill="hold"/>
                                        <p:tgtEl>
                                          <p:spTgt spid="79">
                                            <p:txEl>
                                              <p:pRg st="7" end="7"/>
                                            </p:txEl>
                                          </p:spTgt>
                                        </p:tgtEl>
                                        <p:attrNameLst>
                                          <p:attrName>ppt_x</p:attrName>
                                        </p:attrNameLst>
                                      </p:cBhvr>
                                      <p:tavLst>
                                        <p:tav tm="0">
                                          <p:val>
                                            <p:strVal val="#ppt_x"/>
                                          </p:val>
                                        </p:tav>
                                        <p:tav tm="100000">
                                          <p:val>
                                            <p:strVal val="#ppt_x"/>
                                          </p:val>
                                        </p:tav>
                                      </p:tavLst>
                                    </p:anim>
                                    <p:anim calcmode="lin" valueType="num">
                                      <p:cBhvr>
                                        <p:cTn id="43" dur="1000" fill="hold"/>
                                        <p:tgtEl>
                                          <p:spTgt spid="79">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81"/>
                                        </p:tgtEl>
                                        <p:attrNameLst>
                                          <p:attrName>style.visibility</p:attrName>
                                        </p:attrNameLst>
                                      </p:cBhvr>
                                      <p:to>
                                        <p:strVal val="visible"/>
                                      </p:to>
                                    </p:set>
                                    <p:anim calcmode="lin" valueType="num">
                                      <p:cBhvr additive="base">
                                        <p:cTn id="48" dur="500" fill="hold"/>
                                        <p:tgtEl>
                                          <p:spTgt spid="81"/>
                                        </p:tgtEl>
                                        <p:attrNameLst>
                                          <p:attrName>ppt_x</p:attrName>
                                        </p:attrNameLst>
                                      </p:cBhvr>
                                      <p:tavLst>
                                        <p:tav tm="0">
                                          <p:val>
                                            <p:strVal val="#ppt_x"/>
                                          </p:val>
                                        </p:tav>
                                        <p:tav tm="100000">
                                          <p:val>
                                            <p:strVal val="#ppt_x"/>
                                          </p:val>
                                        </p:tav>
                                      </p:tavLst>
                                    </p:anim>
                                    <p:anim calcmode="lin" valueType="num">
                                      <p:cBhvr additive="base">
                                        <p:cTn id="49" dur="500" fill="hold"/>
                                        <p:tgtEl>
                                          <p:spTgt spid="8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756929" y="608966"/>
            <a:ext cx="10678142" cy="853123"/>
          </a:xfrm>
        </p:spPr>
        <p:txBody>
          <a:bodyPr/>
          <a:lstStyle/>
          <a:p>
            <a:r>
              <a:rPr lang="en-US" dirty="0"/>
              <a:t>3.) Pulse Sensor/Camera Hold</a:t>
            </a:r>
          </a:p>
        </p:txBody>
      </p:sp>
      <p:sp>
        <p:nvSpPr>
          <p:cNvPr id="3" name="Date Placeholder 2">
            <a:extLst>
              <a:ext uri="{FF2B5EF4-FFF2-40B4-BE49-F238E27FC236}">
                <a16:creationId xmlns:a16="http://schemas.microsoft.com/office/drawing/2014/main" id="{DF3B501F-5E7A-5D46-8856-A27912A21D96}"/>
              </a:ext>
            </a:extLst>
          </p:cNvPr>
          <p:cNvSpPr>
            <a:spLocks noGrp="1"/>
          </p:cNvSpPr>
          <p:nvPr>
            <p:ph type="dt" sz="half" idx="25"/>
          </p:nvPr>
        </p:nvSpPr>
        <p:spPr>
          <a:xfrm>
            <a:off x="381000" y="6356350"/>
            <a:ext cx="2743200" cy="365125"/>
          </a:xfrm>
        </p:spPr>
        <p:txBody>
          <a:bodyPr/>
          <a:lstStyle/>
          <a:p>
            <a:fld id="{52D104B6-D63E-FE41-98E2-AF7FB6EA6483}" type="datetime1">
              <a:rPr lang="en-US" smtClean="0"/>
              <a:pPr/>
              <a:t>5/15/2022</a:t>
            </a:fld>
            <a:endParaRPr lang="en-US" dirty="0"/>
          </a:p>
        </p:txBody>
      </p:sp>
      <p:sp>
        <p:nvSpPr>
          <p:cNvPr id="4" name="Footer Placeholder 3">
            <a:extLst>
              <a:ext uri="{FF2B5EF4-FFF2-40B4-BE49-F238E27FC236}">
                <a16:creationId xmlns:a16="http://schemas.microsoft.com/office/drawing/2014/main" id="{E9CE3E8F-3700-FE42-BA65-89071D20A786}"/>
              </a:ext>
            </a:extLst>
          </p:cNvPr>
          <p:cNvSpPr>
            <a:spLocks noGrp="1"/>
          </p:cNvSpPr>
          <p:nvPr>
            <p:ph type="ftr" sz="quarter" idx="26"/>
          </p:nvPr>
        </p:nvSpPr>
        <p:spPr>
          <a:xfrm>
            <a:off x="403860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352A2850-23AF-A249-8907-5DAF2E2D2269}"/>
              </a:ext>
            </a:extLst>
          </p:cNvPr>
          <p:cNvSpPr>
            <a:spLocks noGrp="1"/>
          </p:cNvSpPr>
          <p:nvPr>
            <p:ph type="sldNum" sz="quarter" idx="27"/>
          </p:nvPr>
        </p:nvSpPr>
        <p:spPr>
          <a:xfrm>
            <a:off x="9067800" y="6356350"/>
            <a:ext cx="2743200" cy="365125"/>
          </a:xfrm>
        </p:spPr>
        <p:txBody>
          <a:bodyPr/>
          <a:lstStyle/>
          <a:p>
            <a:fld id="{294A09A9-5501-47C1-A89A-A340965A2BE2}" type="slidenum">
              <a:rPr lang="en-US" smtClean="0"/>
              <a:pPr/>
              <a:t>16</a:t>
            </a:fld>
            <a:endParaRPr lang="en-US" dirty="0"/>
          </a:p>
        </p:txBody>
      </p:sp>
      <p:sp>
        <p:nvSpPr>
          <p:cNvPr id="79" name="Content Placeholder 7">
            <a:extLst>
              <a:ext uri="{FF2B5EF4-FFF2-40B4-BE49-F238E27FC236}">
                <a16:creationId xmlns:a16="http://schemas.microsoft.com/office/drawing/2014/main" id="{63C0C9E6-8E79-BC72-ECBF-8C1B0717BECC}"/>
              </a:ext>
            </a:extLst>
          </p:cNvPr>
          <p:cNvSpPr txBox="1">
            <a:spLocks/>
          </p:cNvSpPr>
          <p:nvPr/>
        </p:nvSpPr>
        <p:spPr>
          <a:xfrm>
            <a:off x="1167493" y="1706564"/>
            <a:ext cx="9779182" cy="101141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r>
              <a:rPr lang="en-US" dirty="0">
                <a:ea typeface="PMingLiU" panose="02020500000000000000" pitchFamily="18" charset="-120"/>
              </a:rPr>
              <a:t>To mount both Pulse Sensor and Camera, a specially designed 3D-printed piece was needed. </a:t>
            </a:r>
          </a:p>
          <a:p>
            <a:pPr marL="457200" indent="-457200"/>
            <a:endParaRPr lang="en-US" dirty="0">
              <a:ea typeface="PMingLiU" panose="02020500000000000000" pitchFamily="18" charset="-120"/>
            </a:endParaRPr>
          </a:p>
        </p:txBody>
      </p:sp>
      <p:pic>
        <p:nvPicPr>
          <p:cNvPr id="9" name="Picture 8" descr="A picture containing indoor, electronics, jack&#10;&#10;Description automatically generated">
            <a:extLst>
              <a:ext uri="{FF2B5EF4-FFF2-40B4-BE49-F238E27FC236}">
                <a16:creationId xmlns:a16="http://schemas.microsoft.com/office/drawing/2014/main" id="{D86C16D5-7087-6E40-C5A6-31B85DF79F1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2570" b="11068"/>
          <a:stretch/>
        </p:blipFill>
        <p:spPr bwMode="auto">
          <a:xfrm>
            <a:off x="1561559" y="2643910"/>
            <a:ext cx="2790190" cy="3677285"/>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5B93DB2A-037D-3025-DA40-2DAB230ECCD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36334" y="2605924"/>
            <a:ext cx="2903919" cy="3679190"/>
          </a:xfrm>
          <a:prstGeom prst="rect">
            <a:avLst/>
          </a:prstGeom>
          <a:noFill/>
          <a:ln>
            <a:noFill/>
          </a:ln>
        </p:spPr>
      </p:pic>
      <p:pic>
        <p:nvPicPr>
          <p:cNvPr id="7" name="Picture 6" descr="A hand holding a game controller&#10;&#10;Description automatically generated with medium confidence">
            <a:extLst>
              <a:ext uri="{FF2B5EF4-FFF2-40B4-BE49-F238E27FC236}">
                <a16:creationId xmlns:a16="http://schemas.microsoft.com/office/drawing/2014/main" id="{ADD3A5B9-BDF7-3A39-C975-837081CCC926}"/>
              </a:ext>
            </a:extLst>
          </p:cNvPr>
          <p:cNvPicPr>
            <a:picLocks noChangeAspect="1"/>
          </p:cNvPicPr>
          <p:nvPr/>
        </p:nvPicPr>
        <p:blipFill rotWithShape="1">
          <a:blip r:embed="rId4"/>
          <a:srcRect t="12756" b="12826"/>
          <a:stretch/>
        </p:blipFill>
        <p:spPr>
          <a:xfrm>
            <a:off x="8410250" y="2643910"/>
            <a:ext cx="2726424" cy="3607029"/>
          </a:xfrm>
          <a:prstGeom prst="rect">
            <a:avLst/>
          </a:prstGeom>
        </p:spPr>
      </p:pic>
    </p:spTree>
    <p:extLst>
      <p:ext uri="{BB962C8B-B14F-4D97-AF65-F5344CB8AC3E}">
        <p14:creationId xmlns:p14="http://schemas.microsoft.com/office/powerpoint/2010/main" val="3065469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9">
                                            <p:txEl>
                                              <p:pRg st="0" end="0"/>
                                            </p:txEl>
                                          </p:spTgt>
                                        </p:tgtEl>
                                        <p:attrNameLst>
                                          <p:attrName>style.visibility</p:attrName>
                                        </p:attrNameLst>
                                      </p:cBhvr>
                                      <p:to>
                                        <p:strVal val="visible"/>
                                      </p:to>
                                    </p:set>
                                    <p:animEffect transition="in" filter="fade">
                                      <p:cBhvr>
                                        <p:cTn id="7" dur="1000"/>
                                        <p:tgtEl>
                                          <p:spTgt spid="79">
                                            <p:txEl>
                                              <p:pRg st="0" end="0"/>
                                            </p:txEl>
                                          </p:spTgt>
                                        </p:tgtEl>
                                      </p:cBhvr>
                                    </p:animEffect>
                                    <p:anim calcmode="lin" valueType="num">
                                      <p:cBhvr>
                                        <p:cTn id="8" dur="1000" fill="hold"/>
                                        <p:tgtEl>
                                          <p:spTgt spid="7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657AA-85C4-579B-BC17-5D95A335C89D}"/>
              </a:ext>
            </a:extLst>
          </p:cNvPr>
          <p:cNvSpPr>
            <a:spLocks noGrp="1"/>
          </p:cNvSpPr>
          <p:nvPr>
            <p:ph type="title"/>
          </p:nvPr>
        </p:nvSpPr>
        <p:spPr>
          <a:xfrm>
            <a:off x="761092" y="494965"/>
            <a:ext cx="9779183" cy="837883"/>
          </a:xfrm>
        </p:spPr>
        <p:txBody>
          <a:bodyPr/>
          <a:lstStyle/>
          <a:p>
            <a:pPr algn="ctr"/>
            <a:r>
              <a:rPr lang="en-US" dirty="0"/>
              <a:t>Completed Hardware </a:t>
            </a:r>
          </a:p>
        </p:txBody>
      </p:sp>
      <p:sp>
        <p:nvSpPr>
          <p:cNvPr id="4" name="Date Placeholder 3">
            <a:extLst>
              <a:ext uri="{FF2B5EF4-FFF2-40B4-BE49-F238E27FC236}">
                <a16:creationId xmlns:a16="http://schemas.microsoft.com/office/drawing/2014/main" id="{A627CA78-7D40-AD40-1D28-DCAAFB676E91}"/>
              </a:ext>
            </a:extLst>
          </p:cNvPr>
          <p:cNvSpPr>
            <a:spLocks noGrp="1"/>
          </p:cNvSpPr>
          <p:nvPr>
            <p:ph type="dt" sz="half" idx="2"/>
          </p:nvPr>
        </p:nvSpPr>
        <p:spPr/>
        <p:txBody>
          <a:bodyPr/>
          <a:lstStyle/>
          <a:p>
            <a:fld id="{DD9C8446-696E-6942-B6C8-CC9CAD0B34E0}" type="datetime1">
              <a:rPr lang="en-US" smtClean="0"/>
              <a:pPr/>
              <a:t>5/15/2022</a:t>
            </a:fld>
            <a:endParaRPr lang="en-US" dirty="0"/>
          </a:p>
        </p:txBody>
      </p:sp>
      <p:sp>
        <p:nvSpPr>
          <p:cNvPr id="5" name="Footer Placeholder 4">
            <a:extLst>
              <a:ext uri="{FF2B5EF4-FFF2-40B4-BE49-F238E27FC236}">
                <a16:creationId xmlns:a16="http://schemas.microsoft.com/office/drawing/2014/main" id="{8B6EAB6D-666C-52A6-A0C8-82015598ACA3}"/>
              </a:ext>
            </a:extLst>
          </p:cNvPr>
          <p:cNvSpPr>
            <a:spLocks noGrp="1"/>
          </p:cNvSpPr>
          <p:nvPr>
            <p:ph type="ftr" sz="quarter" idx="3"/>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3719EC7B-5858-0898-FA4E-C42CDF29DBFC}"/>
              </a:ext>
            </a:extLst>
          </p:cNvPr>
          <p:cNvSpPr>
            <a:spLocks noGrp="1"/>
          </p:cNvSpPr>
          <p:nvPr>
            <p:ph type="sldNum" sz="quarter" idx="4"/>
          </p:nvPr>
        </p:nvSpPr>
        <p:spPr/>
        <p:txBody>
          <a:bodyPr/>
          <a:lstStyle/>
          <a:p>
            <a:fld id="{294A09A9-5501-47C1-A89A-A340965A2BE2}" type="slidenum">
              <a:rPr lang="en-US" smtClean="0"/>
              <a:pPr/>
              <a:t>17</a:t>
            </a:fld>
            <a:endParaRPr lang="en-US" dirty="0"/>
          </a:p>
        </p:txBody>
      </p:sp>
      <p:pic>
        <p:nvPicPr>
          <p:cNvPr id="7" name="Content Placeholder 6">
            <a:extLst>
              <a:ext uri="{FF2B5EF4-FFF2-40B4-BE49-F238E27FC236}">
                <a16:creationId xmlns:a16="http://schemas.microsoft.com/office/drawing/2014/main" id="{903CA1FD-75A7-8F3D-3C6E-A514EEC44868}"/>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849135" y="1706563"/>
            <a:ext cx="3306821" cy="4413746"/>
          </a:xfrm>
          <a:prstGeom prst="rect">
            <a:avLst/>
          </a:prstGeom>
          <a:noFill/>
          <a:ln>
            <a:noFill/>
          </a:ln>
        </p:spPr>
      </p:pic>
      <p:pic>
        <p:nvPicPr>
          <p:cNvPr id="9" name="Picture 8">
            <a:extLst>
              <a:ext uri="{FF2B5EF4-FFF2-40B4-BE49-F238E27FC236}">
                <a16:creationId xmlns:a16="http://schemas.microsoft.com/office/drawing/2014/main" id="{BDD4AE42-AD0C-BA73-956D-C28E8EA28FB0}"/>
              </a:ext>
            </a:extLst>
          </p:cNvPr>
          <p:cNvPicPr>
            <a:picLocks noChangeAspect="1"/>
          </p:cNvPicPr>
          <p:nvPr/>
        </p:nvPicPr>
        <p:blipFill rotWithShape="1">
          <a:blip r:embed="rId3"/>
          <a:srcRect t="20196" b="20191"/>
          <a:stretch/>
        </p:blipFill>
        <p:spPr>
          <a:xfrm>
            <a:off x="5923374" y="1706563"/>
            <a:ext cx="3794666" cy="4450397"/>
          </a:xfrm>
          <a:prstGeom prst="rect">
            <a:avLst/>
          </a:prstGeom>
        </p:spPr>
      </p:pic>
    </p:spTree>
    <p:extLst>
      <p:ext uri="{BB962C8B-B14F-4D97-AF65-F5344CB8AC3E}">
        <p14:creationId xmlns:p14="http://schemas.microsoft.com/office/powerpoint/2010/main" val="5017816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F65A7-995A-9F45-891C-82D9B9D40801}"/>
              </a:ext>
            </a:extLst>
          </p:cNvPr>
          <p:cNvSpPr>
            <a:spLocks noGrp="1"/>
          </p:cNvSpPr>
          <p:nvPr>
            <p:ph type="title"/>
          </p:nvPr>
        </p:nvSpPr>
        <p:spPr>
          <a:xfrm>
            <a:off x="1889961" y="1791018"/>
            <a:ext cx="8412079" cy="2810460"/>
          </a:xfrm>
        </p:spPr>
        <p:txBody>
          <a:bodyPr>
            <a:normAutofit/>
          </a:bodyPr>
          <a:lstStyle/>
          <a:p>
            <a:r>
              <a:rPr lang="en-US" sz="6600" dirty="0"/>
              <a:t>Software </a:t>
            </a:r>
          </a:p>
        </p:txBody>
      </p:sp>
      <p:sp>
        <p:nvSpPr>
          <p:cNvPr id="3" name="Date Placeholder 2">
            <a:extLst>
              <a:ext uri="{FF2B5EF4-FFF2-40B4-BE49-F238E27FC236}">
                <a16:creationId xmlns:a16="http://schemas.microsoft.com/office/drawing/2014/main" id="{8D3F7063-A64B-CB42-8BBF-BF52424269A8}"/>
              </a:ext>
            </a:extLst>
          </p:cNvPr>
          <p:cNvSpPr>
            <a:spLocks noGrp="1"/>
          </p:cNvSpPr>
          <p:nvPr>
            <p:ph type="dt" sz="half" idx="10"/>
          </p:nvPr>
        </p:nvSpPr>
        <p:spPr/>
        <p:txBody>
          <a:bodyPr/>
          <a:lstStyle/>
          <a:p>
            <a:fld id="{4CF75428-5BE0-934D-BB71-675F8E23A386}" type="datetime1">
              <a:rPr lang="en-US" smtClean="0"/>
              <a:t>5/15/2022</a:t>
            </a:fld>
            <a:endParaRPr lang="en-US" dirty="0"/>
          </a:p>
        </p:txBody>
      </p:sp>
      <p:sp>
        <p:nvSpPr>
          <p:cNvPr id="4" name="Footer Placeholder 3">
            <a:extLst>
              <a:ext uri="{FF2B5EF4-FFF2-40B4-BE49-F238E27FC236}">
                <a16:creationId xmlns:a16="http://schemas.microsoft.com/office/drawing/2014/main" id="{6E4EA976-8646-0143-BA18-8675E6FA5EB7}"/>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7003A5E2-8F37-D546-BCD9-24A2037BB54D}"/>
              </a:ext>
            </a:extLst>
          </p:cNvPr>
          <p:cNvSpPr>
            <a:spLocks noGrp="1"/>
          </p:cNvSpPr>
          <p:nvPr>
            <p:ph type="sldNum" sz="quarter" idx="12"/>
          </p:nvPr>
        </p:nvSpPr>
        <p:spPr/>
        <p:txBody>
          <a:bodyPr/>
          <a:lstStyle/>
          <a:p>
            <a:fld id="{294A09A9-5501-47C1-A89A-A340965A2BE2}" type="slidenum">
              <a:rPr lang="en-US" smtClean="0"/>
              <a:pPr/>
              <a:t>18</a:t>
            </a:fld>
            <a:endParaRPr lang="en-US" dirty="0"/>
          </a:p>
        </p:txBody>
      </p:sp>
    </p:spTree>
    <p:extLst>
      <p:ext uri="{BB962C8B-B14F-4D97-AF65-F5344CB8AC3E}">
        <p14:creationId xmlns:p14="http://schemas.microsoft.com/office/powerpoint/2010/main" val="3200881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1167492" y="381000"/>
            <a:ext cx="9779183" cy="1325563"/>
          </a:xfrm>
        </p:spPr>
        <p:txBody>
          <a:bodyPr>
            <a:normAutofit/>
          </a:bodyPr>
          <a:lstStyle/>
          <a:p>
            <a:r>
              <a:rPr lang="en-US" dirty="0"/>
              <a:t>Plan for product launch </a:t>
            </a:r>
          </a:p>
        </p:txBody>
      </p:sp>
      <p:graphicFrame>
        <p:nvGraphicFramePr>
          <p:cNvPr id="6" name="Content Placeholder 3" descr="Timeline Placeholder ">
            <a:extLst>
              <a:ext uri="{FF2B5EF4-FFF2-40B4-BE49-F238E27FC236}">
                <a16:creationId xmlns:a16="http://schemas.microsoft.com/office/drawing/2014/main" id="{85168BDF-A0D9-4916-A9F9-41D8175A703C}"/>
              </a:ext>
            </a:extLst>
          </p:cNvPr>
          <p:cNvGraphicFramePr>
            <a:graphicFrameLocks noGrp="1" noChangeAspect="1"/>
          </p:cNvGraphicFramePr>
          <p:nvPr>
            <p:extLst>
              <p:ext uri="{D42A27DB-BD31-4B8C-83A1-F6EECF244321}">
                <p14:modId xmlns:p14="http://schemas.microsoft.com/office/powerpoint/2010/main" val="2105322143"/>
              </p:ext>
            </p:extLst>
          </p:nvPr>
        </p:nvGraphicFramePr>
        <p:xfrm>
          <a:off x="1251312" y="2082555"/>
          <a:ext cx="9689375" cy="39408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9C0179B5-0800-154F-80F6-614473C055BD}"/>
              </a:ext>
            </a:extLst>
          </p:cNvPr>
          <p:cNvSpPr txBox="1"/>
          <p:nvPr/>
        </p:nvSpPr>
        <p:spPr>
          <a:xfrm>
            <a:off x="2042809"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1</a:t>
            </a:r>
          </a:p>
        </p:txBody>
      </p:sp>
      <p:sp>
        <p:nvSpPr>
          <p:cNvPr id="7" name="TextBox 6">
            <a:extLst>
              <a:ext uri="{FF2B5EF4-FFF2-40B4-BE49-F238E27FC236}">
                <a16:creationId xmlns:a16="http://schemas.microsoft.com/office/drawing/2014/main" id="{B468C313-80C0-8840-8702-F1084174C592}"/>
              </a:ext>
            </a:extLst>
          </p:cNvPr>
          <p:cNvSpPr txBox="1"/>
          <p:nvPr/>
        </p:nvSpPr>
        <p:spPr>
          <a:xfrm>
            <a:off x="4002238"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2</a:t>
            </a:r>
          </a:p>
        </p:txBody>
      </p:sp>
      <p:sp>
        <p:nvSpPr>
          <p:cNvPr id="8" name="TextBox 7">
            <a:extLst>
              <a:ext uri="{FF2B5EF4-FFF2-40B4-BE49-F238E27FC236}">
                <a16:creationId xmlns:a16="http://schemas.microsoft.com/office/drawing/2014/main" id="{4E863C6B-1856-BC43-A090-B182EAB34EB8}"/>
              </a:ext>
            </a:extLst>
          </p:cNvPr>
          <p:cNvSpPr txBox="1"/>
          <p:nvPr/>
        </p:nvSpPr>
        <p:spPr>
          <a:xfrm>
            <a:off x="5932638"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3</a:t>
            </a:r>
          </a:p>
        </p:txBody>
      </p:sp>
      <p:sp>
        <p:nvSpPr>
          <p:cNvPr id="9" name="TextBox 8">
            <a:extLst>
              <a:ext uri="{FF2B5EF4-FFF2-40B4-BE49-F238E27FC236}">
                <a16:creationId xmlns:a16="http://schemas.microsoft.com/office/drawing/2014/main" id="{3AE770E3-D227-CD4E-83C4-44744E774884}"/>
              </a:ext>
            </a:extLst>
          </p:cNvPr>
          <p:cNvSpPr txBox="1"/>
          <p:nvPr/>
        </p:nvSpPr>
        <p:spPr>
          <a:xfrm>
            <a:off x="7863038"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4</a:t>
            </a:r>
          </a:p>
        </p:txBody>
      </p:sp>
      <p:sp>
        <p:nvSpPr>
          <p:cNvPr id="10" name="TextBox 9">
            <a:extLst>
              <a:ext uri="{FF2B5EF4-FFF2-40B4-BE49-F238E27FC236}">
                <a16:creationId xmlns:a16="http://schemas.microsoft.com/office/drawing/2014/main" id="{10C47546-62E7-304A-8631-60D9B8E543BE}"/>
              </a:ext>
            </a:extLst>
          </p:cNvPr>
          <p:cNvSpPr txBox="1"/>
          <p:nvPr/>
        </p:nvSpPr>
        <p:spPr>
          <a:xfrm>
            <a:off x="9807953" y="2674641"/>
            <a:ext cx="350196" cy="646331"/>
          </a:xfrm>
          <a:prstGeom prst="rect">
            <a:avLst/>
          </a:prstGeom>
          <a:noFill/>
        </p:spPr>
        <p:txBody>
          <a:bodyPr wrap="square" rtlCol="0">
            <a:spAutoFit/>
          </a:bodyPr>
          <a:lstStyle/>
          <a:p>
            <a:pPr algn="ctr"/>
            <a:r>
              <a:rPr lang="en-US" sz="3600" b="1" dirty="0">
                <a:solidFill>
                  <a:schemeClr val="bg1"/>
                </a:solidFill>
                <a:latin typeface="Tenorite" pitchFamily="2" charset="0"/>
              </a:rPr>
              <a:t>5</a:t>
            </a:r>
          </a:p>
        </p:txBody>
      </p:sp>
      <p:sp>
        <p:nvSpPr>
          <p:cNvPr id="3" name="Date Placeholder 2">
            <a:extLst>
              <a:ext uri="{FF2B5EF4-FFF2-40B4-BE49-F238E27FC236}">
                <a16:creationId xmlns:a16="http://schemas.microsoft.com/office/drawing/2014/main" id="{3FE88D32-0135-7B4F-AD5F-EA1673D46765}"/>
              </a:ext>
            </a:extLst>
          </p:cNvPr>
          <p:cNvSpPr>
            <a:spLocks noGrp="1"/>
          </p:cNvSpPr>
          <p:nvPr>
            <p:ph type="dt" sz="half" idx="2"/>
          </p:nvPr>
        </p:nvSpPr>
        <p:spPr>
          <a:xfrm>
            <a:off x="381000" y="6356350"/>
            <a:ext cx="1701018" cy="365125"/>
          </a:xfrm>
        </p:spPr>
        <p:txBody>
          <a:bodyPr/>
          <a:lstStyle/>
          <a:p>
            <a:fld id="{D5E2F4D9-1A6B-894D-9E7D-8548C879BC04}" type="datetime1">
              <a:rPr lang="en-US" smtClean="0"/>
              <a:pPr/>
              <a:t>5/15/2022</a:t>
            </a:fld>
            <a:endParaRPr lang="en-US" dirty="0"/>
          </a:p>
        </p:txBody>
      </p:sp>
      <p:sp>
        <p:nvSpPr>
          <p:cNvPr id="11" name="Footer Placeholder 10">
            <a:extLst>
              <a:ext uri="{FF2B5EF4-FFF2-40B4-BE49-F238E27FC236}">
                <a16:creationId xmlns:a16="http://schemas.microsoft.com/office/drawing/2014/main" id="{EBF4ECF3-F211-3447-AF95-22487182EEF2}"/>
              </a:ext>
            </a:extLst>
          </p:cNvPr>
          <p:cNvSpPr>
            <a:spLocks noGrp="1"/>
          </p:cNvSpPr>
          <p:nvPr>
            <p:ph type="ftr" sz="quarter" idx="3"/>
          </p:nvPr>
        </p:nvSpPr>
        <p:spPr>
          <a:xfrm>
            <a:off x="4038600" y="6356350"/>
            <a:ext cx="4114800" cy="365125"/>
          </a:xfrm>
        </p:spPr>
        <p:txBody>
          <a:bodyPr/>
          <a:lstStyle/>
          <a:p>
            <a:r>
              <a:rPr lang="en-US" dirty="0"/>
              <a:t>PRESENTATION TITLE</a:t>
            </a:r>
          </a:p>
        </p:txBody>
      </p:sp>
      <p:sp>
        <p:nvSpPr>
          <p:cNvPr id="12" name="Slide Number Placeholder 11">
            <a:extLst>
              <a:ext uri="{FF2B5EF4-FFF2-40B4-BE49-F238E27FC236}">
                <a16:creationId xmlns:a16="http://schemas.microsoft.com/office/drawing/2014/main" id="{6308D1AB-33EC-174A-AFF4-6B9718A863B4}"/>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19</a:t>
            </a:fld>
            <a:endParaRPr lang="en-US" dirty="0"/>
          </a:p>
        </p:txBody>
      </p:sp>
    </p:spTree>
    <p:extLst>
      <p:ext uri="{BB962C8B-B14F-4D97-AF65-F5344CB8AC3E}">
        <p14:creationId xmlns:p14="http://schemas.microsoft.com/office/powerpoint/2010/main" val="700209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67492" y="381000"/>
            <a:ext cx="9779183" cy="1325563"/>
          </a:xfrm>
        </p:spPr>
        <p:txBody>
          <a:bodyPr/>
          <a:lstStyle/>
          <a:p>
            <a:r>
              <a:rPr lang="en-US" dirty="0"/>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167493" y="2017467"/>
            <a:ext cx="9779182" cy="3366815"/>
          </a:xfrm>
        </p:spPr>
        <p:txBody>
          <a:bodyPr vert="horz" lIns="91440" tIns="45720" rIns="91440" bIns="45720" rtlCol="0" anchor="t">
            <a:normAutofit/>
          </a:bodyPr>
          <a:lstStyle/>
          <a:p>
            <a:pPr marL="457200" indent="-457200">
              <a:buFont typeface="Arial" panose="020B0604020202020204" pitchFamily="34" charset="0"/>
              <a:buChar char="•"/>
            </a:pPr>
            <a:r>
              <a:rPr lang="en-US" dirty="0"/>
              <a:t>Introduction</a:t>
            </a:r>
          </a:p>
          <a:p>
            <a:pPr marL="457200" indent="-457200">
              <a:buFont typeface="Arial" panose="020B0604020202020204" pitchFamily="34" charset="0"/>
              <a:buChar char="•"/>
            </a:pPr>
            <a:r>
              <a:rPr lang="en-US" dirty="0"/>
              <a:t>Motive </a:t>
            </a:r>
          </a:p>
          <a:p>
            <a:pPr marL="457200" indent="-457200">
              <a:buFont typeface="Arial" panose="020B0604020202020204" pitchFamily="34" charset="0"/>
              <a:buChar char="•"/>
            </a:pPr>
            <a:r>
              <a:rPr lang="en-US" dirty="0"/>
              <a:t>Implementation</a:t>
            </a:r>
          </a:p>
          <a:p>
            <a:pPr marL="457200" indent="-457200">
              <a:buFont typeface="Arial" panose="020B0604020202020204" pitchFamily="34" charset="0"/>
              <a:buChar char="•"/>
            </a:pPr>
            <a:r>
              <a:rPr lang="en-US" dirty="0"/>
              <a:t>Program Execution </a:t>
            </a:r>
          </a:p>
          <a:p>
            <a:pPr marL="457200" indent="-457200">
              <a:buFont typeface="Arial" panose="020B0604020202020204" pitchFamily="34" charset="0"/>
              <a:buChar char="•"/>
            </a:pPr>
            <a:r>
              <a:rPr lang="en-US" dirty="0"/>
              <a:t>Research Results </a:t>
            </a:r>
          </a:p>
          <a:p>
            <a:pPr marL="457200" indent="-457200">
              <a:buFont typeface="Arial" panose="020B0604020202020204" pitchFamily="34" charset="0"/>
              <a:buChar char="•"/>
            </a:pPr>
            <a:r>
              <a:rPr lang="en-US" dirty="0"/>
              <a:t>Conclusion </a:t>
            </a:r>
          </a:p>
        </p:txBody>
      </p:sp>
      <p:sp>
        <p:nvSpPr>
          <p:cNvPr id="4" name="Date Placeholder 3">
            <a:extLst>
              <a:ext uri="{FF2B5EF4-FFF2-40B4-BE49-F238E27FC236}">
                <a16:creationId xmlns:a16="http://schemas.microsoft.com/office/drawing/2014/main" id="{5739303D-13C0-6A41-947A-F998CC47B32E}"/>
              </a:ext>
            </a:extLst>
          </p:cNvPr>
          <p:cNvSpPr>
            <a:spLocks noGrp="1"/>
          </p:cNvSpPr>
          <p:nvPr>
            <p:ph type="dt" sz="half" idx="2"/>
          </p:nvPr>
        </p:nvSpPr>
        <p:spPr>
          <a:xfrm>
            <a:off x="381001" y="6356350"/>
            <a:ext cx="2743200" cy="365125"/>
          </a:xfrm>
        </p:spPr>
        <p:txBody>
          <a:bodyPr/>
          <a:lstStyle/>
          <a:p>
            <a:r>
              <a:rPr lang="en-US" dirty="0"/>
              <a:t>5/20/2022</a:t>
            </a:r>
          </a:p>
        </p:txBody>
      </p:sp>
      <p:sp>
        <p:nvSpPr>
          <p:cNvPr id="5" name="Footer Placeholder 4">
            <a:extLst>
              <a:ext uri="{FF2B5EF4-FFF2-40B4-BE49-F238E27FC236}">
                <a16:creationId xmlns:a16="http://schemas.microsoft.com/office/drawing/2014/main" id="{6209FEB4-4C5C-EB43-9696-7B42453DB79B}"/>
              </a:ext>
            </a:extLst>
          </p:cNvPr>
          <p:cNvSpPr>
            <a:spLocks noGrp="1"/>
          </p:cNvSpPr>
          <p:nvPr>
            <p:ph type="ftr" sz="quarter" idx="3"/>
          </p:nvPr>
        </p:nvSpPr>
        <p:spPr>
          <a:xfrm>
            <a:off x="4038600" y="6356350"/>
            <a:ext cx="4114800" cy="365125"/>
          </a:xfrm>
        </p:spPr>
        <p:txBody>
          <a:bodyPr/>
          <a:lstStyle/>
          <a:p>
            <a:r>
              <a:rPr lang="en-US" dirty="0"/>
              <a:t>Automated Pulse Sensing Tool </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1325608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p:txBody>
          <a:bodyPr/>
          <a:lstStyle/>
          <a:p>
            <a:r>
              <a:rPr lang="en-US" dirty="0"/>
              <a:t>Timeline </a:t>
            </a:r>
          </a:p>
        </p:txBody>
      </p:sp>
      <p:graphicFrame>
        <p:nvGraphicFramePr>
          <p:cNvPr id="2" name="Diagram 2" descr="SmartArt graphic">
            <a:extLst>
              <a:ext uri="{FF2B5EF4-FFF2-40B4-BE49-F238E27FC236}">
                <a16:creationId xmlns:a16="http://schemas.microsoft.com/office/drawing/2014/main" id="{364D30CB-C02F-4FE1-9E72-11B75FF74851}"/>
              </a:ext>
            </a:extLst>
          </p:cNvPr>
          <p:cNvGraphicFramePr/>
          <p:nvPr>
            <p:extLst>
              <p:ext uri="{D42A27DB-BD31-4B8C-83A1-F6EECF244321}">
                <p14:modId xmlns:p14="http://schemas.microsoft.com/office/powerpoint/2010/main" val="4294231098"/>
              </p:ext>
            </p:extLst>
          </p:nvPr>
        </p:nvGraphicFramePr>
        <p:xfrm>
          <a:off x="1245325" y="1706563"/>
          <a:ext cx="9779182" cy="43630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374915C9-579A-6644-A782-7D56C8F5561E}"/>
              </a:ext>
            </a:extLst>
          </p:cNvPr>
          <p:cNvSpPr>
            <a:spLocks noGrp="1"/>
          </p:cNvSpPr>
          <p:nvPr>
            <p:ph type="dt" sz="half" idx="2"/>
          </p:nvPr>
        </p:nvSpPr>
        <p:spPr/>
        <p:txBody>
          <a:bodyPr/>
          <a:lstStyle/>
          <a:p>
            <a:fld id="{79C497D8-AFA6-424B-9876-402B886244CF}" type="datetime1">
              <a:rPr lang="en-US" smtClean="0"/>
              <a:t>5/15/2022</a:t>
            </a:fld>
            <a:endParaRPr lang="en-US" dirty="0"/>
          </a:p>
        </p:txBody>
      </p:sp>
      <p:sp>
        <p:nvSpPr>
          <p:cNvPr id="5" name="Footer Placeholder 4">
            <a:extLst>
              <a:ext uri="{FF2B5EF4-FFF2-40B4-BE49-F238E27FC236}">
                <a16:creationId xmlns:a16="http://schemas.microsoft.com/office/drawing/2014/main" id="{140F55DB-0AAD-684A-B0E2-8EF58E039423}"/>
              </a:ext>
            </a:extLst>
          </p:cNvPr>
          <p:cNvSpPr>
            <a:spLocks noGrp="1"/>
          </p:cNvSpPr>
          <p:nvPr>
            <p:ph type="ftr" sz="quarter" idx="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80037C3-0E79-CD4B-92A9-5B5F9E74A60B}"/>
              </a:ext>
            </a:extLst>
          </p:cNvPr>
          <p:cNvSpPr>
            <a:spLocks noGrp="1"/>
          </p:cNvSpPr>
          <p:nvPr>
            <p:ph type="sldNum" sz="quarter" idx="4"/>
          </p:nvPr>
        </p:nvSpPr>
        <p:spPr/>
        <p:txBody>
          <a:bodyPr/>
          <a:lstStyle/>
          <a:p>
            <a:fld id="{294A09A9-5501-47C1-A89A-A340965A2BE2}" type="slidenum">
              <a:rPr lang="en-US" smtClean="0"/>
              <a:t>20</a:t>
            </a:fld>
            <a:endParaRPr lang="en-US" dirty="0"/>
          </a:p>
        </p:txBody>
      </p:sp>
    </p:spTree>
    <p:extLst>
      <p:ext uri="{BB962C8B-B14F-4D97-AF65-F5344CB8AC3E}">
        <p14:creationId xmlns:p14="http://schemas.microsoft.com/office/powerpoint/2010/main" val="9324984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1167492" y="381000"/>
            <a:ext cx="9779183" cy="1325563"/>
          </a:xfrm>
        </p:spPr>
        <p:txBody>
          <a:bodyPr/>
          <a:lstStyle/>
          <a:p>
            <a:r>
              <a:rPr lang="en-US" dirty="0"/>
              <a:t>Areas of focus</a:t>
            </a:r>
          </a:p>
        </p:txBody>
      </p:sp>
      <p:sp>
        <p:nvSpPr>
          <p:cNvPr id="3" name="Text Placeholder 2">
            <a:extLst>
              <a:ext uri="{FF2B5EF4-FFF2-40B4-BE49-F238E27FC236}">
                <a16:creationId xmlns:a16="http://schemas.microsoft.com/office/drawing/2014/main" id="{EFB90AB4-D228-4548-B072-726498212362}"/>
              </a:ext>
            </a:extLst>
          </p:cNvPr>
          <p:cNvSpPr>
            <a:spLocks noGrp="1"/>
          </p:cNvSpPr>
          <p:nvPr>
            <p:ph idx="11"/>
          </p:nvPr>
        </p:nvSpPr>
        <p:spPr>
          <a:xfrm>
            <a:off x="1167493" y="2005689"/>
            <a:ext cx="4663440" cy="522514"/>
          </a:xfrm>
        </p:spPr>
        <p:txBody>
          <a:bodyPr/>
          <a:lstStyle/>
          <a:p>
            <a:r>
              <a:rPr lang="en-US" dirty="0"/>
              <a:t>B2B market scenarios</a:t>
            </a:r>
          </a:p>
        </p:txBody>
      </p:sp>
      <p:sp>
        <p:nvSpPr>
          <p:cNvPr id="4" name="Content Placeholder 3">
            <a:extLst>
              <a:ext uri="{FF2B5EF4-FFF2-40B4-BE49-F238E27FC236}">
                <a16:creationId xmlns:a16="http://schemas.microsoft.com/office/drawing/2014/main" id="{950677C9-3E42-427F-93B8-526692906471}"/>
              </a:ext>
            </a:extLst>
          </p:cNvPr>
          <p:cNvSpPr>
            <a:spLocks noGrp="1"/>
          </p:cNvSpPr>
          <p:nvPr>
            <p:ph idx="1"/>
          </p:nvPr>
        </p:nvSpPr>
        <p:spPr>
          <a:xfrm>
            <a:off x="1167493" y="2528203"/>
            <a:ext cx="4663440" cy="2828613"/>
          </a:xfrm>
        </p:spPr>
        <p:txBody>
          <a:bodyPr vert="horz" lIns="91440" tIns="45720" rIns="91440" bIns="45720" rtlCol="0" anchor="t">
            <a:normAutofit/>
          </a:bodyPr>
          <a:lstStyle/>
          <a:p>
            <a:r>
              <a:rPr lang="en-US" dirty="0"/>
              <a:t>Develop winning strategies to keep ahead of the competition</a:t>
            </a:r>
          </a:p>
          <a:p>
            <a:r>
              <a:rPr lang="en-US" dirty="0"/>
              <a:t>Capitalize on low-hanging fruit to identify a ballpark value</a:t>
            </a:r>
          </a:p>
          <a:p>
            <a:r>
              <a:rPr lang="en-US" dirty="0"/>
              <a:t>Visualize customer directed convergence</a:t>
            </a:r>
          </a:p>
        </p:txBody>
      </p:sp>
      <p:sp>
        <p:nvSpPr>
          <p:cNvPr id="6" name="Text Placeholder 5">
            <a:extLst>
              <a:ext uri="{FF2B5EF4-FFF2-40B4-BE49-F238E27FC236}">
                <a16:creationId xmlns:a16="http://schemas.microsoft.com/office/drawing/2014/main" id="{F5018B6D-E395-49AD-92AD-AD69E3AB40C3}"/>
              </a:ext>
            </a:extLst>
          </p:cNvPr>
          <p:cNvSpPr>
            <a:spLocks noGrp="1"/>
          </p:cNvSpPr>
          <p:nvPr>
            <p:ph idx="12"/>
          </p:nvPr>
        </p:nvSpPr>
        <p:spPr>
          <a:xfrm>
            <a:off x="6283235" y="2005689"/>
            <a:ext cx="4663440" cy="522514"/>
          </a:xfrm>
        </p:spPr>
        <p:txBody>
          <a:bodyPr/>
          <a:lstStyle/>
          <a:p>
            <a:r>
              <a:rPr lang="en-US" dirty="0"/>
              <a:t>Cloud-based opportunities</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idx="10"/>
          </p:nvPr>
        </p:nvSpPr>
        <p:spPr>
          <a:xfrm>
            <a:off x="6283235" y="2528203"/>
            <a:ext cx="4663440" cy="2828613"/>
          </a:xfrm>
        </p:spPr>
        <p:txBody>
          <a:bodyPr vert="horz" lIns="91440" tIns="45720" rIns="91440" bIns="45720" rtlCol="0" anchor="t">
            <a:normAutofit/>
          </a:bodyPr>
          <a:lstStyle/>
          <a:p>
            <a:r>
              <a:rPr lang="en-US" dirty="0"/>
              <a:t>Iterative approaches to corporate strategy</a:t>
            </a:r>
          </a:p>
          <a:p>
            <a:r>
              <a:rPr lang="en-US" dirty="0"/>
              <a:t>Establish a management framework from the inside</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pPr/>
              <a:t>5/15/2022</a:t>
            </a:fld>
            <a:endParaRPr lang="en-US" dirty="0"/>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PRESENTATION TITLE</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21</a:t>
            </a:fld>
            <a:endParaRPr lang="en-US" dirty="0"/>
          </a:p>
        </p:txBody>
      </p:sp>
    </p:spTree>
    <p:extLst>
      <p:ext uri="{BB962C8B-B14F-4D97-AF65-F5344CB8AC3E}">
        <p14:creationId xmlns:p14="http://schemas.microsoft.com/office/powerpoint/2010/main" val="25631196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167492" y="381000"/>
            <a:ext cx="9779183" cy="1325563"/>
          </a:xfrm>
        </p:spPr>
        <p:txBody>
          <a:bodyPr/>
          <a:lstStyle/>
          <a:p>
            <a:r>
              <a:rPr lang="en-US" dirty="0"/>
              <a:t>How we get there</a:t>
            </a:r>
          </a:p>
        </p:txBody>
      </p:sp>
      <p:sp>
        <p:nvSpPr>
          <p:cNvPr id="9" name="Content Placeholder 8">
            <a:extLst>
              <a:ext uri="{FF2B5EF4-FFF2-40B4-BE49-F238E27FC236}">
                <a16:creationId xmlns:a16="http://schemas.microsoft.com/office/drawing/2014/main" id="{472FA7B1-CD7F-3646-B44C-91A107A0CBEE}"/>
              </a:ext>
            </a:extLst>
          </p:cNvPr>
          <p:cNvSpPr>
            <a:spLocks noGrp="1"/>
          </p:cNvSpPr>
          <p:nvPr>
            <p:ph idx="11"/>
          </p:nvPr>
        </p:nvSpPr>
        <p:spPr>
          <a:xfrm>
            <a:off x="1167493" y="2003804"/>
            <a:ext cx="3173278" cy="522514"/>
          </a:xfrm>
        </p:spPr>
        <p:txBody>
          <a:bodyPr/>
          <a:lstStyle/>
          <a:p>
            <a:r>
              <a:rPr lang="en-US" dirty="0"/>
              <a:t>ROI</a:t>
            </a: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idx="1"/>
          </p:nvPr>
        </p:nvSpPr>
        <p:spPr>
          <a:xfrm>
            <a:off x="1167491" y="2526318"/>
            <a:ext cx="3218688" cy="2828613"/>
          </a:xfrm>
        </p:spPr>
        <p:txBody>
          <a:bodyPr vert="horz" lIns="91440" tIns="45720" rIns="91440" bIns="45720" rtlCol="0" anchor="t">
            <a:noAutofit/>
          </a:bodyPr>
          <a:lstStyle/>
          <a:p>
            <a:r>
              <a:rPr lang="en-US" dirty="0"/>
              <a:t>Envision multimedia-based expertise and cross-media growth strategies</a:t>
            </a:r>
          </a:p>
          <a:p>
            <a:r>
              <a:rPr lang="en-US" dirty="0"/>
              <a:t>Visualize quality intellectual capital</a:t>
            </a:r>
          </a:p>
          <a:p>
            <a:r>
              <a:rPr lang="en-US" dirty="0"/>
              <a:t>Engage worldwide methodologies with web-enabled technologies</a:t>
            </a:r>
          </a:p>
          <a:p>
            <a:endParaRPr lang="en-US" dirty="0"/>
          </a:p>
          <a:p>
            <a:endParaRPr lang="en-US" dirty="0"/>
          </a:p>
        </p:txBody>
      </p:sp>
      <p:sp>
        <p:nvSpPr>
          <p:cNvPr id="10" name="Content Placeholder 9">
            <a:extLst>
              <a:ext uri="{FF2B5EF4-FFF2-40B4-BE49-F238E27FC236}">
                <a16:creationId xmlns:a16="http://schemas.microsoft.com/office/drawing/2014/main" id="{585697B7-EBBB-0E4B-AA02-0D3F94821C6E}"/>
              </a:ext>
            </a:extLst>
          </p:cNvPr>
          <p:cNvSpPr>
            <a:spLocks noGrp="1"/>
          </p:cNvSpPr>
          <p:nvPr>
            <p:ph idx="12"/>
          </p:nvPr>
        </p:nvSpPr>
        <p:spPr>
          <a:xfrm>
            <a:off x="4683788" y="2003804"/>
            <a:ext cx="3173278" cy="522514"/>
          </a:xfrm>
        </p:spPr>
        <p:txBody>
          <a:bodyPr/>
          <a:lstStyle/>
          <a:p>
            <a:r>
              <a:rPr lang="en-US" dirty="0"/>
              <a:t>Niche Markets</a:t>
            </a:r>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idx="10"/>
          </p:nvPr>
        </p:nvSpPr>
        <p:spPr>
          <a:xfrm>
            <a:off x="4683787" y="2526318"/>
            <a:ext cx="3173279" cy="2828613"/>
          </a:xfrm>
        </p:spPr>
        <p:txBody>
          <a:bodyPr vert="horz" lIns="91440" tIns="45720" rIns="91440" bIns="45720" rtlCol="0" anchor="t">
            <a:normAutofit/>
          </a:bodyPr>
          <a:lstStyle/>
          <a:p>
            <a:r>
              <a:rPr lang="en-US" dirty="0"/>
              <a:t>Pursue scalable customer service through sustainable strategies</a:t>
            </a:r>
          </a:p>
          <a:p>
            <a:r>
              <a:rPr lang="en-US" dirty="0"/>
              <a:t>Engage top-line web services with cutting-edge deliverables</a:t>
            </a:r>
          </a:p>
          <a:p>
            <a:endParaRPr lang="en-US" dirty="0"/>
          </a:p>
          <a:p>
            <a:endParaRPr lang="en-US" dirty="0"/>
          </a:p>
        </p:txBody>
      </p:sp>
      <p:sp>
        <p:nvSpPr>
          <p:cNvPr id="13" name="Content Placeholder 12">
            <a:extLst>
              <a:ext uri="{FF2B5EF4-FFF2-40B4-BE49-F238E27FC236}">
                <a16:creationId xmlns:a16="http://schemas.microsoft.com/office/drawing/2014/main" id="{EB1FFBC5-1733-5E4A-BF11-2C157D9917CC}"/>
              </a:ext>
            </a:extLst>
          </p:cNvPr>
          <p:cNvSpPr>
            <a:spLocks noGrp="1"/>
          </p:cNvSpPr>
          <p:nvPr>
            <p:ph idx="14"/>
          </p:nvPr>
        </p:nvSpPr>
        <p:spPr>
          <a:xfrm>
            <a:off x="8200083" y="2003804"/>
            <a:ext cx="3173278" cy="522514"/>
          </a:xfrm>
        </p:spPr>
        <p:txBody>
          <a:bodyPr/>
          <a:lstStyle/>
          <a:p>
            <a:r>
              <a:rPr lang="en-US" dirty="0"/>
              <a:t>Supply chains</a:t>
            </a:r>
          </a:p>
        </p:txBody>
      </p:sp>
      <p:sp>
        <p:nvSpPr>
          <p:cNvPr id="11" name="Content Placeholder 10">
            <a:extLst>
              <a:ext uri="{FF2B5EF4-FFF2-40B4-BE49-F238E27FC236}">
                <a16:creationId xmlns:a16="http://schemas.microsoft.com/office/drawing/2014/main" id="{48A12450-9474-8A49-BAEB-20C6F51540D5}"/>
              </a:ext>
            </a:extLst>
          </p:cNvPr>
          <p:cNvSpPr>
            <a:spLocks noGrp="1"/>
          </p:cNvSpPr>
          <p:nvPr>
            <p:ph idx="13"/>
          </p:nvPr>
        </p:nvSpPr>
        <p:spPr>
          <a:xfrm>
            <a:off x="8200082" y="2526318"/>
            <a:ext cx="3173279" cy="2828613"/>
          </a:xfrm>
        </p:spPr>
        <p:txBody>
          <a:bodyPr/>
          <a:lstStyle/>
          <a:p>
            <a:r>
              <a:rPr lang="en-US" dirty="0"/>
              <a:t>Cultivate one-to-one customer service with robust ideas</a:t>
            </a:r>
          </a:p>
          <a:p>
            <a:r>
              <a:rPr lang="en-US" dirty="0"/>
              <a:t>Maximize timely deliverables for real-time schemas</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pPr/>
              <a:t>5/15/2022</a:t>
            </a:fld>
            <a:endParaRPr lang="en-US" dirty="0"/>
          </a:p>
        </p:txBody>
      </p:sp>
      <p:sp>
        <p:nvSpPr>
          <p:cNvPr id="7" name="Footer Placeholder 6">
            <a:extLst>
              <a:ext uri="{FF2B5EF4-FFF2-40B4-BE49-F238E27FC236}">
                <a16:creationId xmlns:a16="http://schemas.microsoft.com/office/drawing/2014/main" id="{B42ACFC2-B54A-8244-B5D9-4B1EC2EED59D}"/>
              </a:ext>
            </a:extLst>
          </p:cNvPr>
          <p:cNvSpPr>
            <a:spLocks noGrp="1"/>
          </p:cNvSpPr>
          <p:nvPr>
            <p:ph type="ftr" sz="quarter" idx="3"/>
          </p:nvPr>
        </p:nvSpPr>
        <p:spPr>
          <a:xfrm>
            <a:off x="4038600" y="6356350"/>
            <a:ext cx="4114800" cy="365125"/>
          </a:xfrm>
        </p:spPr>
        <p:txBody>
          <a:bodyPr/>
          <a:lstStyle/>
          <a:p>
            <a:r>
              <a:rPr lang="en-US" dirty="0"/>
              <a:t>PRESENTATION TITLE</a:t>
            </a: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22</a:t>
            </a:fld>
            <a:endParaRPr lang="en-US" dirty="0"/>
          </a:p>
        </p:txBody>
      </p:sp>
    </p:spTree>
    <p:extLst>
      <p:ext uri="{BB962C8B-B14F-4D97-AF65-F5344CB8AC3E}">
        <p14:creationId xmlns:p14="http://schemas.microsoft.com/office/powerpoint/2010/main" val="27215085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a:off x="1167492" y="381000"/>
            <a:ext cx="9779183" cy="1325563"/>
          </a:xfrm>
        </p:spPr>
        <p:txBody>
          <a:bodyPr/>
          <a:lstStyle/>
          <a:p>
            <a:r>
              <a:rPr lang="en-US" dirty="0"/>
              <a:t>Summary </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body" idx="1"/>
          </p:nvPr>
        </p:nvSpPr>
        <p:spPr>
          <a:xfrm>
            <a:off x="1167492" y="2653167"/>
            <a:ext cx="9779183" cy="3436483"/>
          </a:xfrm>
        </p:spPr>
        <p:txBody>
          <a:bodyPr vert="horz" lIns="91440" tIns="45720" rIns="91440" bIns="45720" rtlCol="0" anchor="t">
            <a:normAutofit/>
          </a:bodyPr>
          <a:lstStyle/>
          <a:p>
            <a:r>
              <a:rPr lang="en-US" dirty="0"/>
              <a:t>At Contoso, we believe in giving 110%. By using our next-generation data architecture, we help organizations virtually manage agile workflows. We thrive because of our market knowledge and great team behind our product. As our CEO says, "Efficiencies will come from proactively transforming how we do business."</a:t>
            </a:r>
          </a:p>
          <a:p>
            <a:endParaRPr lang="en-US" dirty="0"/>
          </a:p>
        </p:txBody>
      </p:sp>
      <p:sp>
        <p:nvSpPr>
          <p:cNvPr id="4" name="Date Placeholder 3">
            <a:extLst>
              <a:ext uri="{FF2B5EF4-FFF2-40B4-BE49-F238E27FC236}">
                <a16:creationId xmlns:a16="http://schemas.microsoft.com/office/drawing/2014/main" id="{3A738329-E174-7440-8FD5-179A15324C63}"/>
              </a:ext>
            </a:extLst>
          </p:cNvPr>
          <p:cNvSpPr>
            <a:spLocks noGrp="1"/>
          </p:cNvSpPr>
          <p:nvPr>
            <p:ph type="dt" sz="half" idx="10"/>
          </p:nvPr>
        </p:nvSpPr>
        <p:spPr>
          <a:xfrm>
            <a:off x="381000" y="6356350"/>
            <a:ext cx="2743200" cy="365125"/>
          </a:xfrm>
        </p:spPr>
        <p:txBody>
          <a:bodyPr/>
          <a:lstStyle/>
          <a:p>
            <a:fld id="{7FA0C2EE-8499-394A-A22C-DABDB4752AEE}" type="datetime1">
              <a:rPr lang="en-US" smtClean="0"/>
              <a:pPr/>
              <a:t>5/15/2022</a:t>
            </a:fld>
            <a:endParaRPr lang="en-US" dirty="0"/>
          </a:p>
        </p:txBody>
      </p:sp>
      <p:sp>
        <p:nvSpPr>
          <p:cNvPr id="5" name="Footer Placeholder 4">
            <a:extLst>
              <a:ext uri="{FF2B5EF4-FFF2-40B4-BE49-F238E27FC236}">
                <a16:creationId xmlns:a16="http://schemas.microsoft.com/office/drawing/2014/main" id="{03FD8152-D9C3-204A-9444-45CD4F180EB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B25B7362-01DC-0E4C-9B34-0DF3FD449CAD}"/>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23</a:t>
            </a:fld>
            <a:endParaRPr lang="en-US" dirty="0"/>
          </a:p>
        </p:txBody>
      </p:sp>
    </p:spTree>
    <p:extLst>
      <p:ext uri="{BB962C8B-B14F-4D97-AF65-F5344CB8AC3E}">
        <p14:creationId xmlns:p14="http://schemas.microsoft.com/office/powerpoint/2010/main" val="445070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1167494" y="1122363"/>
            <a:ext cx="6220278" cy="2387600"/>
          </a:xfrm>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1167493" y="3602038"/>
            <a:ext cx="6220277" cy="2247219"/>
          </a:xfrm>
        </p:spPr>
        <p:txBody>
          <a:bodyPr>
            <a:normAutofit/>
          </a:bodyPr>
          <a:lstStyle/>
          <a:p>
            <a:r>
              <a:rPr lang="en-US" dirty="0"/>
              <a:t>Mirjam Nilsson​</a:t>
            </a:r>
          </a:p>
          <a:p>
            <a:r>
              <a:rPr lang="en-US" dirty="0"/>
              <a:t>mirjam@contoso.com</a:t>
            </a:r>
          </a:p>
          <a:p>
            <a:r>
              <a:rPr lang="en-US" dirty="0"/>
              <a:t>www.contoso.com</a:t>
            </a:r>
          </a:p>
        </p:txBody>
      </p:sp>
    </p:spTree>
    <p:extLst>
      <p:ext uri="{BB962C8B-B14F-4D97-AF65-F5344CB8AC3E}">
        <p14:creationId xmlns:p14="http://schemas.microsoft.com/office/powerpoint/2010/main" val="926184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F3627-FD1E-DDE7-1229-79CCDDA911CE}"/>
              </a:ext>
            </a:extLst>
          </p:cNvPr>
          <p:cNvSpPr>
            <a:spLocks noGrp="1"/>
          </p:cNvSpPr>
          <p:nvPr>
            <p:ph type="ctrTitle"/>
          </p:nvPr>
        </p:nvSpPr>
        <p:spPr>
          <a:xfrm>
            <a:off x="1187814" y="2980580"/>
            <a:ext cx="6245912" cy="896840"/>
          </a:xfrm>
        </p:spPr>
        <p:txBody>
          <a:bodyPr/>
          <a:lstStyle/>
          <a:p>
            <a:r>
              <a:rPr lang="en-US" dirty="0"/>
              <a:t>Introduction</a:t>
            </a:r>
          </a:p>
        </p:txBody>
      </p:sp>
    </p:spTree>
    <p:extLst>
      <p:ext uri="{BB962C8B-B14F-4D97-AF65-F5344CB8AC3E}">
        <p14:creationId xmlns:p14="http://schemas.microsoft.com/office/powerpoint/2010/main" val="3466098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959211" y="1445805"/>
            <a:ext cx="9779183" cy="675936"/>
          </a:xfrm>
        </p:spPr>
        <p:txBody>
          <a:bodyPr/>
          <a:lstStyle/>
          <a:p>
            <a:r>
              <a:rPr lang="en-US" dirty="0"/>
              <a:t>Automation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167491" y="2526167"/>
            <a:ext cx="9779183" cy="3436483"/>
          </a:xfrm>
        </p:spPr>
        <p:txBody>
          <a:bodyPr vert="horz" lIns="91440" tIns="45720" rIns="91440" bIns="45720" rtlCol="0" anchor="t">
            <a:normAutofit/>
          </a:bodyPr>
          <a:lstStyle/>
          <a:p>
            <a:pPr marL="342900" indent="-342900">
              <a:buFont typeface="Arial" panose="020B0604020202020204" pitchFamily="34" charset="0"/>
              <a:buChar char="•"/>
            </a:pPr>
            <a:r>
              <a:rPr lang="en-US" dirty="0"/>
              <a:t>Automation technology is slowly creeping into our lives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4" name="Date Placeholder 3">
            <a:extLst>
              <a:ext uri="{FF2B5EF4-FFF2-40B4-BE49-F238E27FC236}">
                <a16:creationId xmlns:a16="http://schemas.microsoft.com/office/drawing/2014/main" id="{DB056174-CBC5-7B48-9681-7DDAC423337E}"/>
              </a:ext>
            </a:extLst>
          </p:cNvPr>
          <p:cNvSpPr>
            <a:spLocks noGrp="1"/>
          </p:cNvSpPr>
          <p:nvPr>
            <p:ph type="dt" sz="half" idx="10"/>
          </p:nvPr>
        </p:nvSpPr>
        <p:spPr>
          <a:xfrm>
            <a:off x="381000" y="6356350"/>
            <a:ext cx="2743200" cy="365125"/>
          </a:xfrm>
        </p:spPr>
        <p:txBody>
          <a:bodyPr/>
          <a:lstStyle/>
          <a:p>
            <a:fld id="{E1707CF3-9BC4-A745-ACDA-A73543D800FE}" type="datetime1">
              <a:rPr lang="en-US" smtClean="0"/>
              <a:pPr/>
              <a:t>5/15/2022</a:t>
            </a:fld>
            <a:endParaRPr lang="en-US" dirty="0"/>
          </a:p>
        </p:txBody>
      </p:sp>
      <p:sp>
        <p:nvSpPr>
          <p:cNvPr id="5" name="Footer Placeholder 4">
            <a:extLst>
              <a:ext uri="{FF2B5EF4-FFF2-40B4-BE49-F238E27FC236}">
                <a16:creationId xmlns:a16="http://schemas.microsoft.com/office/drawing/2014/main" id="{D593FA18-50D6-0344-B477-1D7C91CF4029}"/>
              </a:ext>
            </a:extLst>
          </p:cNvPr>
          <p:cNvSpPr>
            <a:spLocks noGrp="1"/>
          </p:cNvSpPr>
          <p:nvPr>
            <p:ph type="ftr" sz="quarter" idx="11"/>
          </p:nvPr>
        </p:nvSpPr>
        <p:spPr>
          <a:xfrm>
            <a:off x="4038600" y="6356350"/>
            <a:ext cx="4114800" cy="365125"/>
          </a:xfrm>
        </p:spPr>
        <p:txBody>
          <a:bodyPr/>
          <a:lstStyle/>
          <a:p>
            <a:r>
              <a:rPr lang="en-US" dirty="0"/>
              <a:t>Automated Pulse Sensing Tool</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4</a:t>
            </a:fld>
            <a:endParaRPr lang="en-US" dirty="0"/>
          </a:p>
        </p:txBody>
      </p:sp>
      <p:pic>
        <p:nvPicPr>
          <p:cNvPr id="1034" name="Picture 10" descr="Mixer GIFs | Tenor">
            <a:extLst>
              <a:ext uri="{FF2B5EF4-FFF2-40B4-BE49-F238E27FC236}">
                <a16:creationId xmlns:a16="http://schemas.microsoft.com/office/drawing/2014/main" id="{E76CEF29-07EC-C4C2-C68C-094F5CDA7C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5326" y="3335020"/>
            <a:ext cx="3561080" cy="253238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Best smart home devices 2022: automate your home with these gadgets |  TechRadar">
            <a:extLst>
              <a:ext uri="{FF2B5EF4-FFF2-40B4-BE49-F238E27FC236}">
                <a16:creationId xmlns:a16="http://schemas.microsoft.com/office/drawing/2014/main" id="{617CCA81-3617-25F7-0786-C2BFA25D57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4360" y="3335020"/>
            <a:ext cx="4651022" cy="261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9799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34"/>
                                        </p:tgtEl>
                                        <p:attrNameLst>
                                          <p:attrName>style.visibility</p:attrName>
                                        </p:attrNameLst>
                                      </p:cBhvr>
                                      <p:to>
                                        <p:strVal val="visible"/>
                                      </p:to>
                                    </p:set>
                                    <p:anim calcmode="lin" valueType="num">
                                      <p:cBhvr additive="base">
                                        <p:cTn id="7" dur="500" fill="hold"/>
                                        <p:tgtEl>
                                          <p:spTgt spid="1034"/>
                                        </p:tgtEl>
                                        <p:attrNameLst>
                                          <p:attrName>ppt_x</p:attrName>
                                        </p:attrNameLst>
                                      </p:cBhvr>
                                      <p:tavLst>
                                        <p:tav tm="0">
                                          <p:val>
                                            <p:strVal val="#ppt_x"/>
                                          </p:val>
                                        </p:tav>
                                        <p:tav tm="100000">
                                          <p:val>
                                            <p:strVal val="#ppt_x"/>
                                          </p:val>
                                        </p:tav>
                                      </p:tavLst>
                                    </p:anim>
                                    <p:anim calcmode="lin" valueType="num">
                                      <p:cBhvr additive="base">
                                        <p:cTn id="8" dur="500" fill="hold"/>
                                        <p:tgtEl>
                                          <p:spTgt spid="103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38"/>
                                        </p:tgtEl>
                                        <p:attrNameLst>
                                          <p:attrName>style.visibility</p:attrName>
                                        </p:attrNameLst>
                                      </p:cBhvr>
                                      <p:to>
                                        <p:strVal val="visible"/>
                                      </p:to>
                                    </p:set>
                                    <p:anim calcmode="lin" valueType="num">
                                      <p:cBhvr additive="base">
                                        <p:cTn id="13" dur="500" fill="hold"/>
                                        <p:tgtEl>
                                          <p:spTgt spid="1038"/>
                                        </p:tgtEl>
                                        <p:attrNameLst>
                                          <p:attrName>ppt_x</p:attrName>
                                        </p:attrNameLst>
                                      </p:cBhvr>
                                      <p:tavLst>
                                        <p:tav tm="0">
                                          <p:val>
                                            <p:strVal val="#ppt_x"/>
                                          </p:val>
                                        </p:tav>
                                        <p:tav tm="100000">
                                          <p:val>
                                            <p:strVal val="#ppt_x"/>
                                          </p:val>
                                        </p:tav>
                                      </p:tavLst>
                                    </p:anim>
                                    <p:anim calcmode="lin" valueType="num">
                                      <p:cBhvr additive="base">
                                        <p:cTn id="14" dur="500" fill="hold"/>
                                        <p:tgtEl>
                                          <p:spTgt spid="10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B05A2-DE78-9591-8945-74EE47658A6E}"/>
              </a:ext>
            </a:extLst>
          </p:cNvPr>
          <p:cNvSpPr>
            <a:spLocks noGrp="1"/>
          </p:cNvSpPr>
          <p:nvPr>
            <p:ph type="title"/>
          </p:nvPr>
        </p:nvSpPr>
        <p:spPr>
          <a:xfrm>
            <a:off x="1" y="645159"/>
            <a:ext cx="12191999" cy="983297"/>
          </a:xfrm>
        </p:spPr>
        <p:txBody>
          <a:bodyPr/>
          <a:lstStyle/>
          <a:p>
            <a:r>
              <a:rPr lang="en-US" dirty="0"/>
              <a:t>Tesla: Autonomous Vehicle </a:t>
            </a:r>
          </a:p>
        </p:txBody>
      </p:sp>
      <p:sp>
        <p:nvSpPr>
          <p:cNvPr id="6" name="Date Placeholder 5">
            <a:extLst>
              <a:ext uri="{FF2B5EF4-FFF2-40B4-BE49-F238E27FC236}">
                <a16:creationId xmlns:a16="http://schemas.microsoft.com/office/drawing/2014/main" id="{2878ED3F-A823-7161-0626-E6C9CF22C250}"/>
              </a:ext>
            </a:extLst>
          </p:cNvPr>
          <p:cNvSpPr>
            <a:spLocks noGrp="1"/>
          </p:cNvSpPr>
          <p:nvPr>
            <p:ph type="dt" sz="half" idx="10"/>
          </p:nvPr>
        </p:nvSpPr>
        <p:spPr>
          <a:xfrm>
            <a:off x="381000" y="6331585"/>
            <a:ext cx="2743200" cy="365125"/>
          </a:xfrm>
        </p:spPr>
        <p:txBody>
          <a:bodyPr/>
          <a:lstStyle/>
          <a:p>
            <a:fld id="{4CF75428-5BE0-934D-BB71-675F8E23A386}" type="datetime1">
              <a:rPr lang="en-US" smtClean="0"/>
              <a:pPr/>
              <a:t>5/15/2022</a:t>
            </a:fld>
            <a:endParaRPr lang="en-US" dirty="0"/>
          </a:p>
        </p:txBody>
      </p:sp>
      <p:sp>
        <p:nvSpPr>
          <p:cNvPr id="7" name="Footer Placeholder 6">
            <a:extLst>
              <a:ext uri="{FF2B5EF4-FFF2-40B4-BE49-F238E27FC236}">
                <a16:creationId xmlns:a16="http://schemas.microsoft.com/office/drawing/2014/main" id="{EC6ABE72-02A7-B337-2239-6104D33E96CF}"/>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A2442FD8-7A21-CFEB-E810-F14DB03504A9}"/>
              </a:ext>
            </a:extLst>
          </p:cNvPr>
          <p:cNvSpPr>
            <a:spLocks noGrp="1"/>
          </p:cNvSpPr>
          <p:nvPr>
            <p:ph type="sldNum" sz="quarter" idx="12"/>
          </p:nvPr>
        </p:nvSpPr>
        <p:spPr/>
        <p:txBody>
          <a:bodyPr/>
          <a:lstStyle/>
          <a:p>
            <a:fld id="{294A09A9-5501-47C1-A89A-A340965A2BE2}" type="slidenum">
              <a:rPr lang="en-US" smtClean="0"/>
              <a:pPr/>
              <a:t>5</a:t>
            </a:fld>
            <a:endParaRPr lang="en-US" dirty="0"/>
          </a:p>
        </p:txBody>
      </p:sp>
      <p:pic>
        <p:nvPicPr>
          <p:cNvPr id="2050" name="Picture 2" descr="Stereotip cartier Ortodox automatic driving - chicagokitchenhvacelectric.com">
            <a:extLst>
              <a:ext uri="{FF2B5EF4-FFF2-40B4-BE49-F238E27FC236}">
                <a16:creationId xmlns:a16="http://schemas.microsoft.com/office/drawing/2014/main" id="{9A893386-E3C5-AEE9-9E1C-677A8E9F3D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040" y="1880936"/>
            <a:ext cx="4963160" cy="313873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utonomous Car GIFs - Get the best GIF on GIPHY">
            <a:extLst>
              <a:ext uri="{FF2B5EF4-FFF2-40B4-BE49-F238E27FC236}">
                <a16:creationId xmlns:a16="http://schemas.microsoft.com/office/drawing/2014/main" id="{415C0CF1-E2C3-76EB-0ECB-627A3D9A8B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3566" y="1874377"/>
            <a:ext cx="5579981" cy="31387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5732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923651" y="1300480"/>
            <a:ext cx="9779183" cy="675936"/>
          </a:xfrm>
        </p:spPr>
        <p:txBody>
          <a:bodyPr/>
          <a:lstStyle/>
          <a:p>
            <a:r>
              <a:rPr lang="en-US" dirty="0"/>
              <a:t>Traditional Chinese Medicine: </a:t>
            </a:r>
            <a:br>
              <a:rPr lang="en-US" dirty="0"/>
            </a:br>
            <a:r>
              <a:rPr lang="en-US" sz="4400" dirty="0"/>
              <a:t>Pulse Diagnosis </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167491" y="2526167"/>
            <a:ext cx="9779183" cy="3436483"/>
          </a:xfrm>
        </p:spPr>
        <p:txBody>
          <a:bodyPr vert="horz" lIns="91440" tIns="45720" rIns="91440" bIns="45720" rtlCol="0" anchor="t">
            <a:normAutofit/>
          </a:bodyPr>
          <a:lstStyle/>
          <a:p>
            <a:pPr marL="342900" indent="-342900">
              <a:buFont typeface="Arial" panose="020B0604020202020204" pitchFamily="34" charset="0"/>
              <a:buChar char="•"/>
            </a:pPr>
            <a:r>
              <a:rPr lang="en-US" dirty="0"/>
              <a:t>Apply automation to a medical procedure</a:t>
            </a:r>
          </a:p>
          <a:p>
            <a:pPr marL="342900" indent="-342900">
              <a:buFont typeface="Arial" panose="020B0604020202020204" pitchFamily="34" charset="0"/>
              <a:buChar char="•"/>
            </a:pPr>
            <a:r>
              <a:rPr lang="en-US" dirty="0"/>
              <a:t>One of the four main assessments in TCM consultation </a:t>
            </a:r>
          </a:p>
          <a:p>
            <a:pPr marL="342900" indent="-342900">
              <a:buFont typeface="Arial" panose="020B0604020202020204" pitchFamily="34" charset="0"/>
              <a:buChar char="•"/>
            </a:pPr>
            <a:r>
              <a:rPr lang="en-US" dirty="0" err="1"/>
              <a:t>Cun</a:t>
            </a:r>
            <a:r>
              <a:rPr lang="en-US" dirty="0"/>
              <a:t>, Guan, Chi – 3 pulse points on the wrist</a:t>
            </a:r>
          </a:p>
          <a:p>
            <a:pPr marL="342900" indent="-342900">
              <a:buFont typeface="Arial" panose="020B0604020202020204" pitchFamily="34" charset="0"/>
              <a:buChar char="•"/>
            </a:pPr>
            <a:r>
              <a:rPr lang="en-US" dirty="0"/>
              <a:t>Still popular to this day</a:t>
            </a:r>
          </a:p>
        </p:txBody>
      </p:sp>
      <p:sp>
        <p:nvSpPr>
          <p:cNvPr id="4" name="Date Placeholder 3">
            <a:extLst>
              <a:ext uri="{FF2B5EF4-FFF2-40B4-BE49-F238E27FC236}">
                <a16:creationId xmlns:a16="http://schemas.microsoft.com/office/drawing/2014/main" id="{DB056174-CBC5-7B48-9681-7DDAC423337E}"/>
              </a:ext>
            </a:extLst>
          </p:cNvPr>
          <p:cNvSpPr>
            <a:spLocks noGrp="1"/>
          </p:cNvSpPr>
          <p:nvPr>
            <p:ph type="dt" sz="half" idx="10"/>
          </p:nvPr>
        </p:nvSpPr>
        <p:spPr>
          <a:xfrm>
            <a:off x="381000" y="6356350"/>
            <a:ext cx="2743200" cy="365125"/>
          </a:xfrm>
        </p:spPr>
        <p:txBody>
          <a:bodyPr/>
          <a:lstStyle/>
          <a:p>
            <a:fld id="{E1707CF3-9BC4-A745-ACDA-A73543D800FE}" type="datetime1">
              <a:rPr lang="en-US" smtClean="0"/>
              <a:pPr/>
              <a:t>5/15/2022</a:t>
            </a:fld>
            <a:endParaRPr lang="en-US" dirty="0"/>
          </a:p>
        </p:txBody>
      </p:sp>
      <p:sp>
        <p:nvSpPr>
          <p:cNvPr id="5" name="Footer Placeholder 4">
            <a:extLst>
              <a:ext uri="{FF2B5EF4-FFF2-40B4-BE49-F238E27FC236}">
                <a16:creationId xmlns:a16="http://schemas.microsoft.com/office/drawing/2014/main" id="{D593FA18-50D6-0344-B477-1D7C91CF4029}"/>
              </a:ext>
            </a:extLst>
          </p:cNvPr>
          <p:cNvSpPr>
            <a:spLocks noGrp="1"/>
          </p:cNvSpPr>
          <p:nvPr>
            <p:ph type="ftr" sz="quarter" idx="11"/>
          </p:nvPr>
        </p:nvSpPr>
        <p:spPr>
          <a:xfrm>
            <a:off x="4038600" y="6356350"/>
            <a:ext cx="4114800" cy="365125"/>
          </a:xfrm>
        </p:spPr>
        <p:txBody>
          <a:bodyPr/>
          <a:lstStyle/>
          <a:p>
            <a:r>
              <a:rPr lang="en-US" dirty="0"/>
              <a:t>Automated Pulse Sensing Tool</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6</a:t>
            </a:fld>
            <a:endParaRPr lang="en-US" dirty="0"/>
          </a:p>
        </p:txBody>
      </p:sp>
      <p:pic>
        <p:nvPicPr>
          <p:cNvPr id="3076" name="Picture 4" descr="The illustration of traditional Chinese pulse diagnosis | Download  Scientific Diagram">
            <a:extLst>
              <a:ext uri="{FF2B5EF4-FFF2-40B4-BE49-F238E27FC236}">
                <a16:creationId xmlns:a16="http://schemas.microsoft.com/office/drawing/2014/main" id="{ADDA77A9-3135-C9E9-A39A-DE75CAC9A1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26084" y="1327097"/>
            <a:ext cx="3854561" cy="2018776"/>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Traditional Chinese Medicine Pulse Diagnosis - Carahealth">
            <a:extLst>
              <a:ext uri="{FF2B5EF4-FFF2-40B4-BE49-F238E27FC236}">
                <a16:creationId xmlns:a16="http://schemas.microsoft.com/office/drawing/2014/main" id="{54868926-DEA8-697E-10F4-85D4D7AE88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5886" y="3739616"/>
            <a:ext cx="3578633" cy="2981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698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41939-BE15-6F4B-DDC1-47DC4417BE4A}"/>
              </a:ext>
            </a:extLst>
          </p:cNvPr>
          <p:cNvSpPr>
            <a:spLocks noGrp="1"/>
          </p:cNvSpPr>
          <p:nvPr>
            <p:ph type="title"/>
          </p:nvPr>
        </p:nvSpPr>
        <p:spPr/>
        <p:txBody>
          <a:bodyPr/>
          <a:lstStyle/>
          <a:p>
            <a:r>
              <a:rPr lang="en-US" sz="5400" dirty="0"/>
              <a:t>Objective/Goal: </a:t>
            </a:r>
          </a:p>
        </p:txBody>
      </p:sp>
      <p:sp>
        <p:nvSpPr>
          <p:cNvPr id="4" name="Text Placeholder 3">
            <a:extLst>
              <a:ext uri="{FF2B5EF4-FFF2-40B4-BE49-F238E27FC236}">
                <a16:creationId xmlns:a16="http://schemas.microsoft.com/office/drawing/2014/main" id="{AD128BD5-80B2-9486-916E-41E3AFFE57EA}"/>
              </a:ext>
            </a:extLst>
          </p:cNvPr>
          <p:cNvSpPr>
            <a:spLocks noGrp="1"/>
          </p:cNvSpPr>
          <p:nvPr>
            <p:ph idx="1"/>
          </p:nvPr>
        </p:nvSpPr>
        <p:spPr/>
        <p:txBody>
          <a:bodyPr/>
          <a:lstStyle/>
          <a:p>
            <a:r>
              <a:rPr lang="en-US" sz="2800" dirty="0"/>
              <a:t>Automation</a:t>
            </a:r>
          </a:p>
        </p:txBody>
      </p:sp>
      <p:sp>
        <p:nvSpPr>
          <p:cNvPr id="6" name="Date Placeholder 5">
            <a:extLst>
              <a:ext uri="{FF2B5EF4-FFF2-40B4-BE49-F238E27FC236}">
                <a16:creationId xmlns:a16="http://schemas.microsoft.com/office/drawing/2014/main" id="{712FBAEB-25BB-28C5-15B7-62F4400B98EE}"/>
              </a:ext>
            </a:extLst>
          </p:cNvPr>
          <p:cNvSpPr>
            <a:spLocks noGrp="1"/>
          </p:cNvSpPr>
          <p:nvPr>
            <p:ph type="dt" sz="half" idx="2"/>
          </p:nvPr>
        </p:nvSpPr>
        <p:spPr/>
        <p:txBody>
          <a:bodyPr/>
          <a:lstStyle/>
          <a:p>
            <a:fld id="{4CF75428-5BE0-934D-BB71-675F8E23A386}" type="datetime1">
              <a:rPr lang="en-US" smtClean="0"/>
              <a:pPr/>
              <a:t>5/15/2022</a:t>
            </a:fld>
            <a:endParaRPr lang="en-US" dirty="0"/>
          </a:p>
        </p:txBody>
      </p:sp>
      <p:sp>
        <p:nvSpPr>
          <p:cNvPr id="7" name="Footer Placeholder 6">
            <a:extLst>
              <a:ext uri="{FF2B5EF4-FFF2-40B4-BE49-F238E27FC236}">
                <a16:creationId xmlns:a16="http://schemas.microsoft.com/office/drawing/2014/main" id="{D2C3DE0E-2F10-CE33-2955-F8F7B520B534}"/>
              </a:ext>
            </a:extLst>
          </p:cNvPr>
          <p:cNvSpPr>
            <a:spLocks noGrp="1"/>
          </p:cNvSpPr>
          <p:nvPr>
            <p:ph type="ftr" sz="quarter" idx="3"/>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E460B4D9-43DE-227A-4951-8B0BDC115C1B}"/>
              </a:ext>
            </a:extLst>
          </p:cNvPr>
          <p:cNvSpPr>
            <a:spLocks noGrp="1"/>
          </p:cNvSpPr>
          <p:nvPr>
            <p:ph type="sldNum" sz="quarter" idx="4"/>
          </p:nvPr>
        </p:nvSpPr>
        <p:spPr/>
        <p:txBody>
          <a:bodyPr/>
          <a:lstStyle/>
          <a:p>
            <a:fld id="{294A09A9-5501-47C1-A89A-A340965A2BE2}" type="slidenum">
              <a:rPr lang="en-US" smtClean="0"/>
              <a:pPr/>
              <a:t>7</a:t>
            </a:fld>
            <a:endParaRPr lang="en-US" dirty="0"/>
          </a:p>
        </p:txBody>
      </p:sp>
      <p:sp>
        <p:nvSpPr>
          <p:cNvPr id="11" name="Text Placeholder 3">
            <a:extLst>
              <a:ext uri="{FF2B5EF4-FFF2-40B4-BE49-F238E27FC236}">
                <a16:creationId xmlns:a16="http://schemas.microsoft.com/office/drawing/2014/main" id="{0A9EE082-98FD-8EAA-52B6-25D35E4D6633}"/>
              </a:ext>
            </a:extLst>
          </p:cNvPr>
          <p:cNvSpPr txBox="1">
            <a:spLocks/>
          </p:cNvSpPr>
          <p:nvPr/>
        </p:nvSpPr>
        <p:spPr>
          <a:xfrm>
            <a:off x="3577590" y="2068433"/>
            <a:ext cx="3434080" cy="402907"/>
          </a:xfrm>
          <a:prstGeom prst="rect">
            <a:avLst/>
          </a:prstGeom>
        </p:spPr>
        <p:txBody>
          <a:bodyPr vert="horz" lIns="91440" tIns="45720" rIns="91440" bIns="4572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457200" indent="0" algn="r" defTabSz="914400" rtl="0" eaLnBrk="1" latinLnBrk="0" hangingPunct="1">
              <a:lnSpc>
                <a:spcPct val="90000"/>
              </a:lnSpc>
              <a:spcBef>
                <a:spcPts val="500"/>
              </a:spcBef>
              <a:buFont typeface="Arial" panose="020B0604020202020204" pitchFamily="34" charset="0"/>
              <a:buNone/>
              <a:defRPr sz="1800" kern="1200">
                <a:solidFill>
                  <a:schemeClr val="bg1"/>
                </a:solidFill>
                <a:latin typeface="Tenorite" pitchFamily="2" charset="0"/>
                <a:ea typeface="+mn-ea"/>
                <a:cs typeface="+mn-cs"/>
              </a:defRPr>
            </a:lvl2pPr>
            <a:lvl3pPr marL="914400" indent="0" algn="r" defTabSz="914400" rtl="0" eaLnBrk="1" latinLnBrk="0" hangingPunct="1">
              <a:lnSpc>
                <a:spcPct val="90000"/>
              </a:lnSpc>
              <a:spcBef>
                <a:spcPts val="500"/>
              </a:spcBef>
              <a:buFont typeface="Arial" panose="020B0604020202020204" pitchFamily="34" charset="0"/>
              <a:buNone/>
              <a:defRPr sz="1600" kern="1200">
                <a:solidFill>
                  <a:schemeClr val="bg1"/>
                </a:solidFill>
                <a:latin typeface="Tenorite" pitchFamily="2" charset="0"/>
                <a:ea typeface="+mn-ea"/>
                <a:cs typeface="+mn-cs"/>
              </a:defRPr>
            </a:lvl3pPr>
            <a:lvl4pPr marL="13716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4pPr>
            <a:lvl5pPr marL="18288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solidFill>
                  <a:schemeClr val="tx1"/>
                </a:solidFill>
              </a:rPr>
              <a:t>TCM Pulse Diagnosis </a:t>
            </a:r>
          </a:p>
        </p:txBody>
      </p:sp>
      <p:sp>
        <p:nvSpPr>
          <p:cNvPr id="12" name="Text Placeholder 3">
            <a:extLst>
              <a:ext uri="{FF2B5EF4-FFF2-40B4-BE49-F238E27FC236}">
                <a16:creationId xmlns:a16="http://schemas.microsoft.com/office/drawing/2014/main" id="{A1B10444-745A-4206-61C9-C518FF529DA1}"/>
              </a:ext>
            </a:extLst>
          </p:cNvPr>
          <p:cNvSpPr txBox="1">
            <a:spLocks/>
          </p:cNvSpPr>
          <p:nvPr/>
        </p:nvSpPr>
        <p:spPr>
          <a:xfrm>
            <a:off x="3211105" y="2068433"/>
            <a:ext cx="347980" cy="396238"/>
          </a:xfrm>
          <a:prstGeom prst="rect">
            <a:avLst/>
          </a:prstGeom>
        </p:spPr>
        <p:txBody>
          <a:bodyPr vert="horz" lIns="91440" tIns="45720" rIns="91440" bIns="4572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457200" indent="0" algn="r" defTabSz="914400" rtl="0" eaLnBrk="1" latinLnBrk="0" hangingPunct="1">
              <a:lnSpc>
                <a:spcPct val="90000"/>
              </a:lnSpc>
              <a:spcBef>
                <a:spcPts val="500"/>
              </a:spcBef>
              <a:buFont typeface="Arial" panose="020B0604020202020204" pitchFamily="34" charset="0"/>
              <a:buNone/>
              <a:defRPr sz="1800" kern="1200">
                <a:solidFill>
                  <a:schemeClr val="bg1"/>
                </a:solidFill>
                <a:latin typeface="Tenorite" pitchFamily="2" charset="0"/>
                <a:ea typeface="+mn-ea"/>
                <a:cs typeface="+mn-cs"/>
              </a:defRPr>
            </a:lvl2pPr>
            <a:lvl3pPr marL="914400" indent="0" algn="r" defTabSz="914400" rtl="0" eaLnBrk="1" latinLnBrk="0" hangingPunct="1">
              <a:lnSpc>
                <a:spcPct val="90000"/>
              </a:lnSpc>
              <a:spcBef>
                <a:spcPts val="500"/>
              </a:spcBef>
              <a:buFont typeface="Arial" panose="020B0604020202020204" pitchFamily="34" charset="0"/>
              <a:buNone/>
              <a:defRPr sz="1600" kern="1200">
                <a:solidFill>
                  <a:schemeClr val="bg1"/>
                </a:solidFill>
                <a:latin typeface="Tenorite" pitchFamily="2" charset="0"/>
                <a:ea typeface="+mn-ea"/>
                <a:cs typeface="+mn-cs"/>
              </a:defRPr>
            </a:lvl3pPr>
            <a:lvl4pPr marL="13716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4pPr>
            <a:lvl5pPr marL="18288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solidFill>
                  <a:schemeClr val="tx1"/>
                </a:solidFill>
              </a:rPr>
              <a:t>+</a:t>
            </a:r>
            <a:r>
              <a:rPr lang="en-US" dirty="0">
                <a:solidFill>
                  <a:schemeClr val="tx1"/>
                </a:solidFill>
              </a:rPr>
              <a:t> </a:t>
            </a:r>
          </a:p>
        </p:txBody>
      </p:sp>
      <p:sp>
        <p:nvSpPr>
          <p:cNvPr id="13" name="Text Placeholder 3">
            <a:extLst>
              <a:ext uri="{FF2B5EF4-FFF2-40B4-BE49-F238E27FC236}">
                <a16:creationId xmlns:a16="http://schemas.microsoft.com/office/drawing/2014/main" id="{45D594D6-E323-3F46-1BE4-C22B8B7D8837}"/>
              </a:ext>
            </a:extLst>
          </p:cNvPr>
          <p:cNvSpPr txBox="1">
            <a:spLocks/>
          </p:cNvSpPr>
          <p:nvPr/>
        </p:nvSpPr>
        <p:spPr>
          <a:xfrm>
            <a:off x="7097395" y="2068433"/>
            <a:ext cx="347980" cy="402907"/>
          </a:xfrm>
          <a:prstGeom prst="rect">
            <a:avLst/>
          </a:prstGeom>
        </p:spPr>
        <p:txBody>
          <a:bodyPr vert="horz" lIns="91440" tIns="45720" rIns="91440" bIns="4572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457200" indent="0" algn="r" defTabSz="914400" rtl="0" eaLnBrk="1" latinLnBrk="0" hangingPunct="1">
              <a:lnSpc>
                <a:spcPct val="90000"/>
              </a:lnSpc>
              <a:spcBef>
                <a:spcPts val="500"/>
              </a:spcBef>
              <a:buFont typeface="Arial" panose="020B0604020202020204" pitchFamily="34" charset="0"/>
              <a:buNone/>
              <a:defRPr sz="1800" kern="1200">
                <a:solidFill>
                  <a:schemeClr val="bg1"/>
                </a:solidFill>
                <a:latin typeface="Tenorite" pitchFamily="2" charset="0"/>
                <a:ea typeface="+mn-ea"/>
                <a:cs typeface="+mn-cs"/>
              </a:defRPr>
            </a:lvl2pPr>
            <a:lvl3pPr marL="914400" indent="0" algn="r" defTabSz="914400" rtl="0" eaLnBrk="1" latinLnBrk="0" hangingPunct="1">
              <a:lnSpc>
                <a:spcPct val="90000"/>
              </a:lnSpc>
              <a:spcBef>
                <a:spcPts val="500"/>
              </a:spcBef>
              <a:buFont typeface="Arial" panose="020B0604020202020204" pitchFamily="34" charset="0"/>
              <a:buNone/>
              <a:defRPr sz="1600" kern="1200">
                <a:solidFill>
                  <a:schemeClr val="bg1"/>
                </a:solidFill>
                <a:latin typeface="Tenorite" pitchFamily="2" charset="0"/>
                <a:ea typeface="+mn-ea"/>
                <a:cs typeface="+mn-cs"/>
              </a:defRPr>
            </a:lvl3pPr>
            <a:lvl4pPr marL="13716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4pPr>
            <a:lvl5pPr marL="18288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solidFill>
                  <a:schemeClr val="tx1"/>
                </a:solidFill>
              </a:rPr>
              <a:t>=</a:t>
            </a:r>
            <a:r>
              <a:rPr lang="en-US" dirty="0">
                <a:solidFill>
                  <a:schemeClr val="tx1"/>
                </a:solidFill>
              </a:rPr>
              <a:t> </a:t>
            </a:r>
          </a:p>
        </p:txBody>
      </p:sp>
      <p:sp>
        <p:nvSpPr>
          <p:cNvPr id="14" name="Text Placeholder 3">
            <a:extLst>
              <a:ext uri="{FF2B5EF4-FFF2-40B4-BE49-F238E27FC236}">
                <a16:creationId xmlns:a16="http://schemas.microsoft.com/office/drawing/2014/main" id="{212E94C2-74E7-F047-9836-91AF4BC6A3F5}"/>
              </a:ext>
            </a:extLst>
          </p:cNvPr>
          <p:cNvSpPr txBox="1">
            <a:spLocks/>
          </p:cNvSpPr>
          <p:nvPr/>
        </p:nvSpPr>
        <p:spPr>
          <a:xfrm>
            <a:off x="7478985" y="1849635"/>
            <a:ext cx="3434080" cy="402907"/>
          </a:xfrm>
          <a:prstGeom prst="rect">
            <a:avLst/>
          </a:prstGeom>
        </p:spPr>
        <p:txBody>
          <a:bodyPr vert="horz" lIns="91440" tIns="45720" rIns="91440" bIns="4572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457200" indent="0" algn="r" defTabSz="914400" rtl="0" eaLnBrk="1" latinLnBrk="0" hangingPunct="1">
              <a:lnSpc>
                <a:spcPct val="90000"/>
              </a:lnSpc>
              <a:spcBef>
                <a:spcPts val="500"/>
              </a:spcBef>
              <a:buFont typeface="Arial" panose="020B0604020202020204" pitchFamily="34" charset="0"/>
              <a:buNone/>
              <a:defRPr sz="1800" kern="1200">
                <a:solidFill>
                  <a:schemeClr val="bg1"/>
                </a:solidFill>
                <a:latin typeface="Tenorite" pitchFamily="2" charset="0"/>
                <a:ea typeface="+mn-ea"/>
                <a:cs typeface="+mn-cs"/>
              </a:defRPr>
            </a:lvl2pPr>
            <a:lvl3pPr marL="914400" indent="0" algn="r" defTabSz="914400" rtl="0" eaLnBrk="1" latinLnBrk="0" hangingPunct="1">
              <a:lnSpc>
                <a:spcPct val="90000"/>
              </a:lnSpc>
              <a:spcBef>
                <a:spcPts val="500"/>
              </a:spcBef>
              <a:buFont typeface="Arial" panose="020B0604020202020204" pitchFamily="34" charset="0"/>
              <a:buNone/>
              <a:defRPr sz="1600" kern="1200">
                <a:solidFill>
                  <a:schemeClr val="bg1"/>
                </a:solidFill>
                <a:latin typeface="Tenorite" pitchFamily="2" charset="0"/>
                <a:ea typeface="+mn-ea"/>
                <a:cs typeface="+mn-cs"/>
              </a:defRPr>
            </a:lvl3pPr>
            <a:lvl4pPr marL="13716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4pPr>
            <a:lvl5pPr marL="18288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2800" dirty="0">
                <a:solidFill>
                  <a:schemeClr val="tx1"/>
                </a:solidFill>
              </a:rPr>
              <a:t>Automated Pulse Sensing Tool  </a:t>
            </a:r>
          </a:p>
        </p:txBody>
      </p:sp>
      <p:sp>
        <p:nvSpPr>
          <p:cNvPr id="15" name="Text Placeholder 3">
            <a:extLst>
              <a:ext uri="{FF2B5EF4-FFF2-40B4-BE49-F238E27FC236}">
                <a16:creationId xmlns:a16="http://schemas.microsoft.com/office/drawing/2014/main" id="{255A81C5-C7A4-0D5B-0E68-8896DEE49194}"/>
              </a:ext>
            </a:extLst>
          </p:cNvPr>
          <p:cNvSpPr txBox="1">
            <a:spLocks/>
          </p:cNvSpPr>
          <p:nvPr/>
        </p:nvSpPr>
        <p:spPr>
          <a:xfrm>
            <a:off x="2544211" y="3258026"/>
            <a:ext cx="6523589" cy="2650014"/>
          </a:xfrm>
          <a:prstGeom prst="rect">
            <a:avLst/>
          </a:prstGeom>
        </p:spPr>
        <p:txBody>
          <a:bodyPr vert="horz" lIns="91440" tIns="45720" rIns="91440" bIns="45720" rtlCol="0">
            <a:no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457200" indent="0" algn="r" defTabSz="914400" rtl="0" eaLnBrk="1" latinLnBrk="0" hangingPunct="1">
              <a:lnSpc>
                <a:spcPct val="90000"/>
              </a:lnSpc>
              <a:spcBef>
                <a:spcPts val="500"/>
              </a:spcBef>
              <a:buFont typeface="Arial" panose="020B0604020202020204" pitchFamily="34" charset="0"/>
              <a:buNone/>
              <a:defRPr sz="1800" kern="1200">
                <a:solidFill>
                  <a:schemeClr val="bg1"/>
                </a:solidFill>
                <a:latin typeface="Tenorite" pitchFamily="2" charset="0"/>
                <a:ea typeface="+mn-ea"/>
                <a:cs typeface="+mn-cs"/>
              </a:defRPr>
            </a:lvl2pPr>
            <a:lvl3pPr marL="914400" indent="0" algn="r" defTabSz="914400" rtl="0" eaLnBrk="1" latinLnBrk="0" hangingPunct="1">
              <a:lnSpc>
                <a:spcPct val="90000"/>
              </a:lnSpc>
              <a:spcBef>
                <a:spcPts val="500"/>
              </a:spcBef>
              <a:buFont typeface="Arial" panose="020B0604020202020204" pitchFamily="34" charset="0"/>
              <a:buNone/>
              <a:defRPr sz="1600" kern="1200">
                <a:solidFill>
                  <a:schemeClr val="bg1"/>
                </a:solidFill>
                <a:latin typeface="Tenorite" pitchFamily="2" charset="0"/>
                <a:ea typeface="+mn-ea"/>
                <a:cs typeface="+mn-cs"/>
              </a:defRPr>
            </a:lvl3pPr>
            <a:lvl4pPr marL="13716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4pPr>
            <a:lvl5pPr marL="1828800" indent="0" algn="r" defTabSz="914400" rtl="0" eaLnBrk="1" latinLnBrk="0" hangingPunct="1">
              <a:lnSpc>
                <a:spcPct val="90000"/>
              </a:lnSpc>
              <a:spcBef>
                <a:spcPts val="500"/>
              </a:spcBef>
              <a:buFont typeface="Arial" panose="020B0604020202020204" pitchFamily="34" charset="0"/>
              <a:buNone/>
              <a:defRPr sz="1400" kern="1200">
                <a:solidFill>
                  <a:schemeClr val="bg1"/>
                </a:solidFill>
                <a:latin typeface="Tenorit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2800" dirty="0">
                <a:solidFill>
                  <a:schemeClr val="tx1"/>
                </a:solidFill>
              </a:rPr>
              <a:t>To design and implement an automated pulse sensing tool that will allow for users to measure their pulse with ease </a:t>
            </a:r>
          </a:p>
        </p:txBody>
      </p:sp>
    </p:spTree>
    <p:extLst>
      <p:ext uri="{BB962C8B-B14F-4D97-AF65-F5344CB8AC3E}">
        <p14:creationId xmlns:p14="http://schemas.microsoft.com/office/powerpoint/2010/main" val="5717056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500" fill="hold"/>
                                        <p:tgtEl>
                                          <p:spTgt spid="15"/>
                                        </p:tgtEl>
                                        <p:attrNameLst>
                                          <p:attrName>ppt_x</p:attrName>
                                        </p:attrNameLst>
                                      </p:cBhvr>
                                      <p:tavLst>
                                        <p:tav tm="0">
                                          <p:val>
                                            <p:strVal val="#ppt_x"/>
                                          </p:val>
                                        </p:tav>
                                        <p:tav tm="100000">
                                          <p:val>
                                            <p:strVal val="#ppt_x"/>
                                          </p:val>
                                        </p:tav>
                                      </p:tavLst>
                                    </p:anim>
                                    <p:anim calcmode="lin" valueType="num">
                                      <p:cBhvr additive="base">
                                        <p:cTn id="3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11" grpId="0"/>
      <p:bldP spid="12" grpId="0"/>
      <p:bldP spid="13" grpId="0"/>
      <p:bldP spid="14"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1990454" y="2931160"/>
            <a:ext cx="6579506" cy="995680"/>
          </a:xfrm>
        </p:spPr>
        <p:txBody>
          <a:bodyPr/>
          <a:lstStyle/>
          <a:p>
            <a:r>
              <a:rPr lang="en-US" dirty="0"/>
              <a:t>Motive</a:t>
            </a:r>
          </a:p>
        </p:txBody>
      </p:sp>
    </p:spTree>
    <p:extLst>
      <p:ext uri="{BB962C8B-B14F-4D97-AF65-F5344CB8AC3E}">
        <p14:creationId xmlns:p14="http://schemas.microsoft.com/office/powerpoint/2010/main" val="34467973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72851" y="1456531"/>
            <a:ext cx="9779183" cy="675936"/>
          </a:xfrm>
        </p:spPr>
        <p:txBody>
          <a:bodyPr/>
          <a:lstStyle/>
          <a:p>
            <a:r>
              <a:rPr lang="en-US" sz="4400" dirty="0"/>
              <a:t>1. Increase Connectivity </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206408" y="4523063"/>
            <a:ext cx="9779183" cy="846813"/>
          </a:xfrm>
        </p:spPr>
        <p:txBody>
          <a:bodyPr vert="horz" lIns="91440" tIns="45720" rIns="91440" bIns="45720" rtlCol="0" anchor="t">
            <a:normAutofit/>
          </a:bodyPr>
          <a:lstStyle/>
          <a:p>
            <a:pPr marL="342900" indent="-342900">
              <a:buFont typeface="Arial" panose="020B0604020202020204" pitchFamily="34" charset="0"/>
              <a:buChar char="•"/>
            </a:pPr>
            <a:r>
              <a:rPr lang="en-US" dirty="0"/>
              <a:t>Remote Conferencing</a:t>
            </a:r>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4" name="Date Placeholder 3">
            <a:extLst>
              <a:ext uri="{FF2B5EF4-FFF2-40B4-BE49-F238E27FC236}">
                <a16:creationId xmlns:a16="http://schemas.microsoft.com/office/drawing/2014/main" id="{DB056174-CBC5-7B48-9681-7DDAC423337E}"/>
              </a:ext>
            </a:extLst>
          </p:cNvPr>
          <p:cNvSpPr>
            <a:spLocks noGrp="1"/>
          </p:cNvSpPr>
          <p:nvPr>
            <p:ph type="dt" sz="half" idx="10"/>
          </p:nvPr>
        </p:nvSpPr>
        <p:spPr>
          <a:xfrm>
            <a:off x="381000" y="6356350"/>
            <a:ext cx="2743200" cy="365125"/>
          </a:xfrm>
        </p:spPr>
        <p:txBody>
          <a:bodyPr/>
          <a:lstStyle/>
          <a:p>
            <a:fld id="{E1707CF3-9BC4-A745-ACDA-A73543D800FE}" type="datetime1">
              <a:rPr lang="en-US" smtClean="0"/>
              <a:pPr/>
              <a:t>5/15/2022</a:t>
            </a:fld>
            <a:endParaRPr lang="en-US" dirty="0"/>
          </a:p>
        </p:txBody>
      </p:sp>
      <p:sp>
        <p:nvSpPr>
          <p:cNvPr id="5" name="Footer Placeholder 4">
            <a:extLst>
              <a:ext uri="{FF2B5EF4-FFF2-40B4-BE49-F238E27FC236}">
                <a16:creationId xmlns:a16="http://schemas.microsoft.com/office/drawing/2014/main" id="{D593FA18-50D6-0344-B477-1D7C91CF4029}"/>
              </a:ext>
            </a:extLst>
          </p:cNvPr>
          <p:cNvSpPr>
            <a:spLocks noGrp="1"/>
          </p:cNvSpPr>
          <p:nvPr>
            <p:ph type="ftr" sz="quarter" idx="11"/>
          </p:nvPr>
        </p:nvSpPr>
        <p:spPr>
          <a:xfrm>
            <a:off x="4038600" y="6356350"/>
            <a:ext cx="4114800" cy="365125"/>
          </a:xfrm>
        </p:spPr>
        <p:txBody>
          <a:bodyPr/>
          <a:lstStyle/>
          <a:p>
            <a:r>
              <a:rPr lang="en-US" dirty="0"/>
              <a:t>Automated Pulse Sensing Tool</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9</a:t>
            </a:fld>
            <a:endParaRPr lang="en-US" dirty="0"/>
          </a:p>
        </p:txBody>
      </p:sp>
      <p:pic>
        <p:nvPicPr>
          <p:cNvPr id="4098" name="Picture 2" descr="Facebook - log in or sign up">
            <a:extLst>
              <a:ext uri="{FF2B5EF4-FFF2-40B4-BE49-F238E27FC236}">
                <a16:creationId xmlns:a16="http://schemas.microsoft.com/office/drawing/2014/main" id="{2091999D-BEFE-8740-7FBB-1D2FCC9BB4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7674" y="2523966"/>
            <a:ext cx="948373" cy="948373"/>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Microsoft Teams - Wikipedia">
            <a:extLst>
              <a:ext uri="{FF2B5EF4-FFF2-40B4-BE49-F238E27FC236}">
                <a16:creationId xmlns:a16="http://schemas.microsoft.com/office/drawing/2014/main" id="{2004B0DD-BB54-70CE-360D-02DAEF0E59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4183" y="4450208"/>
            <a:ext cx="1054735" cy="980937"/>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Zoom Logo Vectors Free Download">
            <a:extLst>
              <a:ext uri="{FF2B5EF4-FFF2-40B4-BE49-F238E27FC236}">
                <a16:creationId xmlns:a16="http://schemas.microsoft.com/office/drawing/2014/main" id="{B695F964-FFF3-4F4A-2BE1-CD98A013F2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47314" y="4400269"/>
            <a:ext cx="1080814" cy="1080814"/>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LinkedIn - Google Play 應用程式">
            <a:extLst>
              <a:ext uri="{FF2B5EF4-FFF2-40B4-BE49-F238E27FC236}">
                <a16:creationId xmlns:a16="http://schemas.microsoft.com/office/drawing/2014/main" id="{A287A081-B498-BCEA-07EF-9AEAA10CAA6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67911" y="2523964"/>
            <a:ext cx="948374" cy="948374"/>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Social Network Connection And Global Business Communication Concept. Connecting  People Internet Network Connection.Social Network Vector Concept Royalty  Free Cliparts, Vectors, And Stock Illustration. Image 105817676.">
            <a:extLst>
              <a:ext uri="{FF2B5EF4-FFF2-40B4-BE49-F238E27FC236}">
                <a16:creationId xmlns:a16="http://schemas.microsoft.com/office/drawing/2014/main" id="{C11E3DCD-CA83-22A7-CE7C-D2155F580C1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86524" y="2389367"/>
            <a:ext cx="3849712" cy="2579211"/>
          </a:xfrm>
          <a:prstGeom prst="rect">
            <a:avLst/>
          </a:prstGeom>
          <a:noFill/>
          <a:extLst>
            <a:ext uri="{909E8E84-426E-40DD-AFC4-6F175D3DCCD1}">
              <a14:hiddenFill xmlns:a14="http://schemas.microsoft.com/office/drawing/2010/main">
                <a:solidFill>
                  <a:srgbClr val="FFFFFF"/>
                </a:solidFill>
              </a14:hiddenFill>
            </a:ext>
          </a:extLst>
        </p:spPr>
      </p:pic>
      <p:sp>
        <p:nvSpPr>
          <p:cNvPr id="14" name="Content Placeholder 2">
            <a:extLst>
              <a:ext uri="{FF2B5EF4-FFF2-40B4-BE49-F238E27FC236}">
                <a16:creationId xmlns:a16="http://schemas.microsoft.com/office/drawing/2014/main" id="{1A1C885E-3CAF-9920-31A3-725CBBD7FDDC}"/>
              </a:ext>
            </a:extLst>
          </p:cNvPr>
          <p:cNvSpPr txBox="1">
            <a:spLocks/>
          </p:cNvSpPr>
          <p:nvPr/>
        </p:nvSpPr>
        <p:spPr>
          <a:xfrm>
            <a:off x="1224268" y="2820893"/>
            <a:ext cx="9779183" cy="751617"/>
          </a:xfrm>
          <a:prstGeom prst="rect">
            <a:avLst/>
          </a:prstGeom>
        </p:spPr>
        <p:txBody>
          <a:bodyPr vert="horz" lIns="91440" tIns="45720" rIns="91440" bIns="45720" rtlCol="0" anchor="t">
            <a:normAutofit/>
          </a:bodyPr>
          <a:lstStyle>
            <a:lvl1pPr marL="0" indent="0" algn="l" defTabSz="914400" rtl="0" eaLnBrk="1" latinLnBrk="0" hangingPunct="1">
              <a:lnSpc>
                <a:spcPct val="150000"/>
              </a:lnSpc>
              <a:spcBef>
                <a:spcPts val="1000"/>
              </a:spcBef>
              <a:buFont typeface="Arial" panose="020B0604020202020204" pitchFamily="34" charset="0"/>
              <a:buNone/>
              <a:defRPr sz="2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indent="-342900">
              <a:buFont typeface="Arial" panose="020B0604020202020204" pitchFamily="34" charset="0"/>
              <a:buChar char="•"/>
            </a:pPr>
            <a:r>
              <a:rPr lang="en-US" dirty="0"/>
              <a:t>Social Networks </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2254372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098"/>
                                        </p:tgtEl>
                                        <p:attrNameLst>
                                          <p:attrName>style.visibility</p:attrName>
                                        </p:attrNameLst>
                                      </p:cBhvr>
                                      <p:to>
                                        <p:strVal val="visible"/>
                                      </p:to>
                                    </p:set>
                                    <p:anim calcmode="lin" valueType="num">
                                      <p:cBhvr additive="base">
                                        <p:cTn id="13" dur="500" fill="hold"/>
                                        <p:tgtEl>
                                          <p:spTgt spid="4098"/>
                                        </p:tgtEl>
                                        <p:attrNameLst>
                                          <p:attrName>ppt_x</p:attrName>
                                        </p:attrNameLst>
                                      </p:cBhvr>
                                      <p:tavLst>
                                        <p:tav tm="0">
                                          <p:val>
                                            <p:strVal val="#ppt_x"/>
                                          </p:val>
                                        </p:tav>
                                        <p:tav tm="100000">
                                          <p:val>
                                            <p:strVal val="#ppt_x"/>
                                          </p:val>
                                        </p:tav>
                                      </p:tavLst>
                                    </p:anim>
                                    <p:anim calcmode="lin" valueType="num">
                                      <p:cBhvr additive="base">
                                        <p:cTn id="14" dur="500" fill="hold"/>
                                        <p:tgtEl>
                                          <p:spTgt spid="409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104"/>
                                        </p:tgtEl>
                                        <p:attrNameLst>
                                          <p:attrName>style.visibility</p:attrName>
                                        </p:attrNameLst>
                                      </p:cBhvr>
                                      <p:to>
                                        <p:strVal val="visible"/>
                                      </p:to>
                                    </p:set>
                                    <p:anim calcmode="lin" valueType="num">
                                      <p:cBhvr additive="base">
                                        <p:cTn id="19" dur="500" fill="hold"/>
                                        <p:tgtEl>
                                          <p:spTgt spid="4104"/>
                                        </p:tgtEl>
                                        <p:attrNameLst>
                                          <p:attrName>ppt_x</p:attrName>
                                        </p:attrNameLst>
                                      </p:cBhvr>
                                      <p:tavLst>
                                        <p:tav tm="0">
                                          <p:val>
                                            <p:strVal val="#ppt_x"/>
                                          </p:val>
                                        </p:tav>
                                        <p:tav tm="100000">
                                          <p:val>
                                            <p:strVal val="#ppt_x"/>
                                          </p:val>
                                        </p:tav>
                                      </p:tavLst>
                                    </p:anim>
                                    <p:anim calcmode="lin" valueType="num">
                                      <p:cBhvr additive="base">
                                        <p:cTn id="20" dur="500" fill="hold"/>
                                        <p:tgtEl>
                                          <p:spTgt spid="410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100"/>
                                        </p:tgtEl>
                                        <p:attrNameLst>
                                          <p:attrName>style.visibility</p:attrName>
                                        </p:attrNameLst>
                                      </p:cBhvr>
                                      <p:to>
                                        <p:strVal val="visible"/>
                                      </p:to>
                                    </p:set>
                                    <p:anim calcmode="lin" valueType="num">
                                      <p:cBhvr additive="base">
                                        <p:cTn id="31" dur="500" fill="hold"/>
                                        <p:tgtEl>
                                          <p:spTgt spid="4100"/>
                                        </p:tgtEl>
                                        <p:attrNameLst>
                                          <p:attrName>ppt_x</p:attrName>
                                        </p:attrNameLst>
                                      </p:cBhvr>
                                      <p:tavLst>
                                        <p:tav tm="0">
                                          <p:val>
                                            <p:strVal val="#ppt_x"/>
                                          </p:val>
                                        </p:tav>
                                        <p:tav tm="100000">
                                          <p:val>
                                            <p:strVal val="#ppt_x"/>
                                          </p:val>
                                        </p:tav>
                                      </p:tavLst>
                                    </p:anim>
                                    <p:anim calcmode="lin" valueType="num">
                                      <p:cBhvr additive="base">
                                        <p:cTn id="32" dur="500" fill="hold"/>
                                        <p:tgtEl>
                                          <p:spTgt spid="410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102"/>
                                        </p:tgtEl>
                                        <p:attrNameLst>
                                          <p:attrName>style.visibility</p:attrName>
                                        </p:attrNameLst>
                                      </p:cBhvr>
                                      <p:to>
                                        <p:strVal val="visible"/>
                                      </p:to>
                                    </p:set>
                                    <p:anim calcmode="lin" valueType="num">
                                      <p:cBhvr additive="base">
                                        <p:cTn id="37" dur="500" fill="hold"/>
                                        <p:tgtEl>
                                          <p:spTgt spid="4102"/>
                                        </p:tgtEl>
                                        <p:attrNameLst>
                                          <p:attrName>ppt_x</p:attrName>
                                        </p:attrNameLst>
                                      </p:cBhvr>
                                      <p:tavLst>
                                        <p:tav tm="0">
                                          <p:val>
                                            <p:strVal val="#ppt_x"/>
                                          </p:val>
                                        </p:tav>
                                        <p:tav tm="100000">
                                          <p:val>
                                            <p:strVal val="#ppt_x"/>
                                          </p:val>
                                        </p:tav>
                                      </p:tavLst>
                                    </p:anim>
                                    <p:anim calcmode="lin" valueType="num">
                                      <p:cBhvr additive="base">
                                        <p:cTn id="38" dur="500" fill="hold"/>
                                        <p:tgtEl>
                                          <p:spTgt spid="410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106"/>
                                        </p:tgtEl>
                                        <p:attrNameLst>
                                          <p:attrName>style.visibility</p:attrName>
                                        </p:attrNameLst>
                                      </p:cBhvr>
                                      <p:to>
                                        <p:strVal val="visible"/>
                                      </p:to>
                                    </p:set>
                                    <p:anim calcmode="lin" valueType="num">
                                      <p:cBhvr additive="base">
                                        <p:cTn id="43" dur="500" fill="hold"/>
                                        <p:tgtEl>
                                          <p:spTgt spid="4106"/>
                                        </p:tgtEl>
                                        <p:attrNameLst>
                                          <p:attrName>ppt_x</p:attrName>
                                        </p:attrNameLst>
                                      </p:cBhvr>
                                      <p:tavLst>
                                        <p:tav tm="0">
                                          <p:val>
                                            <p:strVal val="#ppt_x"/>
                                          </p:val>
                                        </p:tav>
                                        <p:tav tm="100000">
                                          <p:val>
                                            <p:strVal val="#ppt_x"/>
                                          </p:val>
                                        </p:tav>
                                      </p:tavLst>
                                    </p:anim>
                                    <p:anim calcmode="lin" valueType="num">
                                      <p:cBhvr additive="base">
                                        <p:cTn id="44" dur="500" fill="hold"/>
                                        <p:tgtEl>
                                          <p:spTgt spid="410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4" grpId="0"/>
    </p:bldLst>
  </p:timing>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Color Block_Win32_AP_v2" id="{3EA4D81A-EBDE-431D-8B15-A5A6F500D5A4}" vid="{8EBF5489-0BE1-418D-A69C-2193D304C7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615295-94F6-4CE2-A1B1-6B7E1DAA5A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D5BAB77-79E1-4739-AA51-10C9079186D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85334180-0405-413B-834A-44FA9E05ADB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Universal presentation</Template>
  <TotalTime>207</TotalTime>
  <Words>590</Words>
  <Application>Microsoft Office PowerPoint</Application>
  <PresentationFormat>Widescreen</PresentationFormat>
  <Paragraphs>179</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Tenorite</vt:lpstr>
      <vt:lpstr>Office Theme</vt:lpstr>
      <vt:lpstr>Automated Pulse Sensing Tool </vt:lpstr>
      <vt:lpstr>Agenda</vt:lpstr>
      <vt:lpstr>Introduction</vt:lpstr>
      <vt:lpstr>Automation</vt:lpstr>
      <vt:lpstr>Tesla: Autonomous Vehicle </vt:lpstr>
      <vt:lpstr>Traditional Chinese Medicine:  Pulse Diagnosis </vt:lpstr>
      <vt:lpstr>Objective/Goal: </vt:lpstr>
      <vt:lpstr>Motive</vt:lpstr>
      <vt:lpstr>1. Increase Connectivity </vt:lpstr>
      <vt:lpstr>2. Ease of Access for Patient</vt:lpstr>
      <vt:lpstr>Implementation</vt:lpstr>
      <vt:lpstr>Automated Pulse Sensing Tool</vt:lpstr>
      <vt:lpstr>Hardware </vt:lpstr>
      <vt:lpstr>1.) Creality 3D printer</vt:lpstr>
      <vt:lpstr>2.) Pulse Sensor and Camera </vt:lpstr>
      <vt:lpstr>3.) Pulse Sensor/Camera Hold</vt:lpstr>
      <vt:lpstr>Completed Hardware </vt:lpstr>
      <vt:lpstr>Software </vt:lpstr>
      <vt:lpstr>Plan for product launch </vt:lpstr>
      <vt:lpstr>Timeline </vt:lpstr>
      <vt:lpstr>Areas of focus</vt:lpstr>
      <vt:lpstr>How we get there</vt:lpstr>
      <vt:lpstr>Summary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Pulse Sensing Tool </dc:title>
  <dc:creator>Tyler</dc:creator>
  <cp:lastModifiedBy>Tyler</cp:lastModifiedBy>
  <cp:revision>3</cp:revision>
  <dcterms:created xsi:type="dcterms:W3CDTF">2022-05-15T06:17:08Z</dcterms:created>
  <dcterms:modified xsi:type="dcterms:W3CDTF">2022-05-15T11:10:26Z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